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38"/>
  </p:notesMasterIdLst>
  <p:sldIdLst>
    <p:sldId id="256" r:id="rId5"/>
    <p:sldId id="258" r:id="rId6"/>
    <p:sldId id="259" r:id="rId7"/>
    <p:sldId id="261" r:id="rId8"/>
    <p:sldId id="260" r:id="rId9"/>
    <p:sldId id="262" r:id="rId10"/>
    <p:sldId id="273" r:id="rId11"/>
    <p:sldId id="274" r:id="rId12"/>
    <p:sldId id="306" r:id="rId13"/>
    <p:sldId id="307" r:id="rId14"/>
    <p:sldId id="310" r:id="rId15"/>
    <p:sldId id="311" r:id="rId16"/>
    <p:sldId id="312" r:id="rId17"/>
    <p:sldId id="309" r:id="rId18"/>
    <p:sldId id="269" r:id="rId19"/>
    <p:sldId id="275" r:id="rId20"/>
    <p:sldId id="276" r:id="rId21"/>
    <p:sldId id="301" r:id="rId22"/>
    <p:sldId id="277" r:id="rId23"/>
    <p:sldId id="280" r:id="rId24"/>
    <p:sldId id="279" r:id="rId25"/>
    <p:sldId id="283" r:id="rId26"/>
    <p:sldId id="284" r:id="rId27"/>
    <p:sldId id="290" r:id="rId28"/>
    <p:sldId id="291" r:id="rId29"/>
    <p:sldId id="298" r:id="rId30"/>
    <p:sldId id="296" r:id="rId31"/>
    <p:sldId id="297" r:id="rId32"/>
    <p:sldId id="295" r:id="rId33"/>
    <p:sldId id="292" r:id="rId34"/>
    <p:sldId id="303" r:id="rId35"/>
    <p:sldId id="305"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BD94F-DDB8-842F-6DAC-0729DEE5D7B8}" v="11" dt="2020-02-18T13:34:31.827"/>
    <p1510:client id="{7E37F8DE-0FDE-9633-AC2E-63AFAED4A080}" v="328" dt="2020-02-18T10:06:03.089"/>
    <p1510:client id="{B9B32B83-D923-4B26-B702-27B01DD0D9EC}" v="818" dt="2020-02-17T20:02:49.367"/>
    <p1510:client id="{F3137720-82F1-432B-0332-6DD7FE73EF0B}" v="14" dt="2020-02-18T13:59:57.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39DD-8358-421B-871E-2F71089BE412}" type="datetimeFigureOut">
              <a:rPr lang="fr-FR" smtClean="0"/>
              <a:t>18/02/2020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9196F-C0BA-45E7-9C26-83B51C638E34}" type="slidenum">
              <a:rPr lang="fr-FR" smtClean="0"/>
              <a:t>‹N°›</a:t>
            </a:fld>
            <a:endParaRPr lang="fr-FR"/>
          </a:p>
        </p:txBody>
      </p:sp>
    </p:spTree>
    <p:extLst>
      <p:ext uri="{BB962C8B-B14F-4D97-AF65-F5344CB8AC3E}">
        <p14:creationId xmlns:p14="http://schemas.microsoft.com/office/powerpoint/2010/main" val="352145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ResNet50 is different to VGG19 which is used in the paper. It seems that due to the complexity of ResNet50, the feature maps do not work as well as those of VGG16 or VGG19. In order to obtain a better generated image, trial and error using different combinations for content and style layers as well as hyperparameters (learning rate, content weight, and style weight) is needed.</a:t>
            </a:r>
            <a:endParaRPr lang="zh-CN">
              <a:ea typeface="等线"/>
            </a:endParaRPr>
          </a:p>
        </p:txBody>
      </p:sp>
      <p:sp>
        <p:nvSpPr>
          <p:cNvPr id="4" name="灯片编号占位符 3"/>
          <p:cNvSpPr>
            <a:spLocks noGrp="1"/>
          </p:cNvSpPr>
          <p:nvPr>
            <p:ph type="sldNum" sz="quarter" idx="5"/>
          </p:nvPr>
        </p:nvSpPr>
        <p:spPr/>
        <p:txBody>
          <a:bodyPr/>
          <a:lstStyle/>
          <a:p>
            <a:fld id="{8699196F-C0BA-45E7-9C26-83B51C638E34}" type="slidenum">
              <a:rPr lang="fr-FR" smtClean="0"/>
              <a:t>9</a:t>
            </a:fld>
            <a:endParaRPr lang="fr-FR"/>
          </a:p>
        </p:txBody>
      </p:sp>
    </p:spTree>
    <p:extLst>
      <p:ext uri="{BB962C8B-B14F-4D97-AF65-F5344CB8AC3E}">
        <p14:creationId xmlns:p14="http://schemas.microsoft.com/office/powerpoint/2010/main" val="426037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we define an alpha (</a:t>
            </a:r>
            <a:r>
              <a:rPr lang="en-US" altLang="zh-CN" err="1">
                <a:ea typeface="等线"/>
              </a:rPr>
              <a:t>content_weight</a:t>
            </a:r>
            <a:r>
              <a:rPr lang="en-US" altLang="zh-CN">
                <a:ea typeface="等线"/>
              </a:rPr>
              <a:t>) and a beta (</a:t>
            </a:r>
            <a:r>
              <a:rPr lang="en-US" altLang="zh-CN" err="1">
                <a:ea typeface="等线"/>
              </a:rPr>
              <a:t>style_weight</a:t>
            </a:r>
            <a:r>
              <a:rPr lang="en-US" altLang="zh-CN">
                <a:ea typeface="等线"/>
              </a:rPr>
              <a:t>). This ratio will affect how </a:t>
            </a:r>
            <a:r>
              <a:rPr lang="en-US" altLang="zh-CN" i="1">
                <a:ea typeface="等线"/>
              </a:rPr>
              <a:t>stylized</a:t>
            </a:r>
            <a:r>
              <a:rPr lang="en-US" altLang="zh-CN">
                <a:ea typeface="等线"/>
              </a:rPr>
              <a:t> your final image is.  </a:t>
            </a:r>
            <a:endParaRPr lang="zh-CN" altLang="en-US">
              <a:ea typeface="等线"/>
            </a:endParaRPr>
          </a:p>
          <a:p>
            <a:r>
              <a:rPr lang="en-US" i="1"/>
              <a:t>then how do I combine the style and content?</a:t>
            </a:r>
            <a:endParaRPr lang="zh-CN" altLang="en-US">
              <a:ea typeface="等线"/>
              <a:cs typeface="Calibri"/>
            </a:endParaRPr>
          </a:p>
          <a:p>
            <a:r>
              <a:rPr lang="en-US"/>
              <a:t>Now it gets interesting. We can compute the difference between the styles of two images (style loss) as the difference between the activations of the style filters for each image. Same thing for the difference between content of two images (content loss): it’s the difference between the activations of the filters in the content layers of each image.</a:t>
            </a:r>
          </a:p>
          <a:p>
            <a:r>
              <a:rPr lang="en-US"/>
              <a:t>Let’s say we want to combine a the style of wave with a picture of </a:t>
            </a:r>
            <a:r>
              <a:rPr lang="en-US" err="1"/>
              <a:t>lille</a:t>
            </a:r>
            <a:r>
              <a:rPr lang="en-US"/>
              <a:t>. The combination image starts off as random noise. As the combination image goes through the CNN, it excites some filters in the style layers and some in the content layers. By summing the style loss between the combination image and the wave, and the content loss between the combination image and the picture of lille, we get the total loss.</a:t>
            </a:r>
          </a:p>
          <a:p>
            <a:endParaRPr lang="en-US" altLang="zh-CN">
              <a:ea typeface="等线"/>
              <a:cs typeface="Calibri"/>
            </a:endParaRPr>
          </a:p>
        </p:txBody>
      </p:sp>
      <p:sp>
        <p:nvSpPr>
          <p:cNvPr id="4" name="灯片编号占位符 3"/>
          <p:cNvSpPr>
            <a:spLocks noGrp="1"/>
          </p:cNvSpPr>
          <p:nvPr>
            <p:ph type="sldNum" sz="quarter" idx="5"/>
          </p:nvPr>
        </p:nvSpPr>
        <p:spPr/>
        <p:txBody>
          <a:bodyPr/>
          <a:lstStyle/>
          <a:p>
            <a:fld id="{8699196F-C0BA-45E7-9C26-83B51C638E34}" type="slidenum">
              <a:rPr lang="fr-FR" smtClean="0"/>
              <a:t>10</a:t>
            </a:fld>
            <a:endParaRPr lang="fr-FR"/>
          </a:p>
        </p:txBody>
      </p:sp>
    </p:spTree>
    <p:extLst>
      <p:ext uri="{BB962C8B-B14F-4D97-AF65-F5344CB8AC3E}">
        <p14:creationId xmlns:p14="http://schemas.microsoft.com/office/powerpoint/2010/main" val="178562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cs typeface="Calibri"/>
            </a:endParaRPr>
          </a:p>
        </p:txBody>
      </p:sp>
      <p:sp>
        <p:nvSpPr>
          <p:cNvPr id="4" name="灯片编号占位符 3"/>
          <p:cNvSpPr>
            <a:spLocks noGrp="1"/>
          </p:cNvSpPr>
          <p:nvPr>
            <p:ph type="sldNum" sz="quarter" idx="5"/>
          </p:nvPr>
        </p:nvSpPr>
        <p:spPr/>
        <p:txBody>
          <a:bodyPr/>
          <a:lstStyle/>
          <a:p>
            <a:fld id="{8699196F-C0BA-45E7-9C26-83B51C638E34}" type="slidenum">
              <a:rPr lang="fr-FR" smtClean="0"/>
              <a:t>11</a:t>
            </a:fld>
            <a:endParaRPr lang="fr-FR"/>
          </a:p>
        </p:txBody>
      </p:sp>
    </p:spTree>
    <p:extLst>
      <p:ext uri="{BB962C8B-B14F-4D97-AF65-F5344CB8AC3E}">
        <p14:creationId xmlns:p14="http://schemas.microsoft.com/office/powerpoint/2010/main" val="6250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Learning rate affects how much the image is changed in each iteration, when the optimization algorithm is trying to find minimum loss. If the learning rate is small, more iterations are likely to be needed. If the learning rate is too large, too big changes are made and the search for optimum might not behave correctly.</a:t>
            </a:r>
            <a:endParaRPr lang="zh-CN"/>
          </a:p>
        </p:txBody>
      </p:sp>
      <p:sp>
        <p:nvSpPr>
          <p:cNvPr id="4" name="灯片编号占位符 3"/>
          <p:cNvSpPr>
            <a:spLocks noGrp="1"/>
          </p:cNvSpPr>
          <p:nvPr>
            <p:ph type="sldNum" sz="quarter" idx="5"/>
          </p:nvPr>
        </p:nvSpPr>
        <p:spPr/>
        <p:txBody>
          <a:bodyPr/>
          <a:lstStyle/>
          <a:p>
            <a:fld id="{8699196F-C0BA-45E7-9C26-83B51C638E34}" type="slidenum">
              <a:rPr lang="fr-FR" smtClean="0"/>
              <a:t>12</a:t>
            </a:fld>
            <a:endParaRPr lang="fr-FR"/>
          </a:p>
        </p:txBody>
      </p:sp>
    </p:spTree>
    <p:extLst>
      <p:ext uri="{BB962C8B-B14F-4D97-AF65-F5344CB8AC3E}">
        <p14:creationId xmlns:p14="http://schemas.microsoft.com/office/powerpoint/2010/main" val="13954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C545F3C-2CC9-46E5-A902-D8E77C659BFD}" type="datetime1">
              <a:rPr lang="fr-FR" smtClean="0"/>
              <a:t>18/02/2020</a:t>
            </a:fld>
            <a:endParaRPr lang="fr-F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1861A81-B643-442A-84B6-4F3479F27C4C}"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771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5C58ADBB-4D09-472F-A435-82398E7CD539}" type="datetime1">
              <a:rPr lang="fr-FR" smtClean="0"/>
              <a:t>18/02/2020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54784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D88B01BA-BB30-48FB-82CA-2919EF4CC900}" type="datetime1">
              <a:rPr lang="fr-FR" smtClean="0"/>
              <a:t>18/02/2020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272385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4D8C878-974A-4D07-A9BB-ADC21AFD4A86}" type="datetime1">
              <a:rPr lang="fr-FR" smtClean="0"/>
              <a:t>18/02/2020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340171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C983DA3-DB27-49BF-BEB3-4A351F534069}" type="datetime1">
              <a:rPr lang="fr-FR" smtClean="0"/>
              <a:t>18/02/2020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861A81-B643-442A-84B6-4F3479F27C4C}"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0183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AD00A728-A047-4506-B1BF-F54DEBEA4216}" type="datetime1">
              <a:rPr lang="fr-FR" smtClean="0"/>
              <a:t>18/02/2020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212796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26703AAB-AF73-445C-B503-0DB11285B741}" type="datetime1">
              <a:rPr lang="fr-FR" smtClean="0"/>
              <a:t>18/02/2020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72691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7381B84C-BF7A-4B4C-ACE9-32891C62910B}" type="datetime1">
              <a:rPr lang="fr-FR" smtClean="0"/>
              <a:t>18/02/2020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300056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F3FFE7-3D7D-497C-B8EF-E2363E4E41E7}" type="datetime1">
              <a:rPr lang="fr-FR" smtClean="0"/>
              <a:t>18/02/2020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1434259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63D2450-CC4D-4FDD-86F5-4908D3CFF65A}" type="datetime1">
              <a:rPr lang="fr-FR" smtClean="0"/>
              <a:t>18/02/2020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2700831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fr-FR"/>
              <a:t>Modifiez le style du titre</a:t>
            </a:r>
            <a:endParaRPr lang="en-US"/>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0D6467-CBBA-4406-95DC-A88329C54DA6}" type="datetime1">
              <a:rPr lang="fr-FR" smtClean="0"/>
              <a:t>18/02/2020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861A81-B643-442A-84B6-4F3479F27C4C}" type="slidenum">
              <a:rPr lang="fr-FR" smtClean="0"/>
              <a:t>‹N°›</a:t>
            </a:fld>
            <a:endParaRPr lang="fr-FR"/>
          </a:p>
        </p:txBody>
      </p:sp>
    </p:spTree>
    <p:extLst>
      <p:ext uri="{BB962C8B-B14F-4D97-AF65-F5344CB8AC3E}">
        <p14:creationId xmlns:p14="http://schemas.microsoft.com/office/powerpoint/2010/main" val="3040393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B9938DF-A5DA-42E0-ACE6-6F1534EC625F}" type="datetime1">
              <a:rPr lang="fr-FR" smtClean="0"/>
              <a:t>18/02/2020</a:t>
            </a:fld>
            <a:endParaRPr lang="fr-F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fr-F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1861A81-B643-442A-84B6-4F3479F27C4C}" type="slidenum">
              <a:rPr lang="fr-FR" smtClean="0"/>
              <a:t>‹N°›</a:t>
            </a:fld>
            <a:endParaRPr lang="fr-FR"/>
          </a:p>
        </p:txBody>
      </p:sp>
    </p:spTree>
    <p:extLst>
      <p:ext uri="{BB962C8B-B14F-4D97-AF65-F5344CB8AC3E}">
        <p14:creationId xmlns:p14="http://schemas.microsoft.com/office/powerpoint/2010/main" val="130364150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zySdXcMG5_yW6pHJ-7N5XrNggnUmKbkX/view?usp=sharin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1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png"/><Relationship Id="rId7" Type="http://schemas.openxmlformats.org/officeDocument/2006/relationships/image" Target="../media/image66.jpeg"/><Relationship Id="rId12" Type="http://schemas.openxmlformats.org/officeDocument/2006/relationships/image" Target="../media/image71.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image" Target="../media/image63.jpeg"/><Relationship Id="rId9" Type="http://schemas.openxmlformats.org/officeDocument/2006/relationships/image" Target="../media/image68.jpeg"/></Relationships>
</file>

<file path=ppt/slides/_rels/slide2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jpeg"/><Relationship Id="rId11" Type="http://schemas.openxmlformats.org/officeDocument/2006/relationships/image" Target="../media/image10.pn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2.jpeg"/><Relationship Id="rId7" Type="http://schemas.openxmlformats.org/officeDocument/2006/relationships/image" Target="../media/image86.jpeg"/><Relationship Id="rId12" Type="http://schemas.openxmlformats.org/officeDocument/2006/relationships/image" Target="../media/image66.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jpeg"/><Relationship Id="rId11" Type="http://schemas.openxmlformats.org/officeDocument/2006/relationships/image" Target="../media/image65.jpeg"/><Relationship Id="rId5" Type="http://schemas.openxmlformats.org/officeDocument/2006/relationships/image" Target="../media/image84.jpeg"/><Relationship Id="rId10" Type="http://schemas.openxmlformats.org/officeDocument/2006/relationships/image" Target="../media/image64.jpeg"/><Relationship Id="rId4" Type="http://schemas.openxmlformats.org/officeDocument/2006/relationships/image" Target="../media/image83.jpeg"/><Relationship Id="rId9"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88.jpeg"/><Relationship Id="rId7" Type="http://schemas.openxmlformats.org/officeDocument/2006/relationships/image" Target="../media/image77.jpe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91.jpeg"/><Relationship Id="rId11" Type="http://schemas.openxmlformats.org/officeDocument/2006/relationships/image" Target="../media/image10.png"/><Relationship Id="rId5" Type="http://schemas.openxmlformats.org/officeDocument/2006/relationships/image" Target="../media/image90.jpeg"/><Relationship Id="rId10" Type="http://schemas.openxmlformats.org/officeDocument/2006/relationships/image" Target="../media/image80.jpeg"/><Relationship Id="rId4" Type="http://schemas.openxmlformats.org/officeDocument/2006/relationships/image" Target="../media/image89.jpeg"/><Relationship Id="rId9" Type="http://schemas.openxmlformats.org/officeDocument/2006/relationships/image" Target="../media/image79.jpeg"/></Relationships>
</file>

<file path=ppt/slides/_rels/slide24.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93.jpeg"/><Relationship Id="rId18" Type="http://schemas.openxmlformats.org/officeDocument/2006/relationships/image" Target="../media/image98.jpeg"/><Relationship Id="rId3" Type="http://schemas.openxmlformats.org/officeDocument/2006/relationships/image" Target="../media/image77.jpeg"/><Relationship Id="rId21" Type="http://schemas.openxmlformats.org/officeDocument/2006/relationships/image" Target="../media/image101.jpeg"/><Relationship Id="rId7" Type="http://schemas.openxmlformats.org/officeDocument/2006/relationships/image" Target="../media/image62.png"/><Relationship Id="rId12" Type="http://schemas.openxmlformats.org/officeDocument/2006/relationships/image" Target="../media/image10.png"/><Relationship Id="rId17" Type="http://schemas.openxmlformats.org/officeDocument/2006/relationships/image" Target="../media/image97.jpeg"/><Relationship Id="rId2" Type="http://schemas.openxmlformats.org/officeDocument/2006/relationships/image" Target="../media/image92.jpeg"/><Relationship Id="rId16" Type="http://schemas.openxmlformats.org/officeDocument/2006/relationships/image" Target="../media/image96.jpeg"/><Relationship Id="rId20"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79.jpeg"/><Relationship Id="rId5" Type="http://schemas.openxmlformats.org/officeDocument/2006/relationships/image" Target="../media/image64.jpeg"/><Relationship Id="rId15" Type="http://schemas.openxmlformats.org/officeDocument/2006/relationships/image" Target="../media/image95.jpeg"/><Relationship Id="rId10" Type="http://schemas.openxmlformats.org/officeDocument/2006/relationships/image" Target="../media/image78.jpeg"/><Relationship Id="rId19" Type="http://schemas.openxmlformats.org/officeDocument/2006/relationships/image" Target="../media/image99.jpeg"/><Relationship Id="rId4" Type="http://schemas.openxmlformats.org/officeDocument/2006/relationships/image" Target="../media/image80.jpeg"/><Relationship Id="rId9" Type="http://schemas.openxmlformats.org/officeDocument/2006/relationships/image" Target="../media/image65.jpeg"/><Relationship Id="rId14" Type="http://schemas.openxmlformats.org/officeDocument/2006/relationships/image" Target="../media/image94.jpeg"/><Relationship Id="rId22" Type="http://schemas.openxmlformats.org/officeDocument/2006/relationships/image" Target="../media/image102.jpeg"/></Relationships>
</file>

<file path=ppt/slides/_rels/slide25.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41.jpeg"/><Relationship Id="rId18" Type="http://schemas.openxmlformats.org/officeDocument/2006/relationships/image" Target="../media/image44.jpeg"/><Relationship Id="rId3" Type="http://schemas.openxmlformats.org/officeDocument/2006/relationships/image" Target="../media/image77.jpeg"/><Relationship Id="rId21" Type="http://schemas.openxmlformats.org/officeDocument/2006/relationships/image" Target="../media/image39.jpeg"/><Relationship Id="rId7" Type="http://schemas.openxmlformats.org/officeDocument/2006/relationships/image" Target="../media/image62.png"/><Relationship Id="rId12" Type="http://schemas.openxmlformats.org/officeDocument/2006/relationships/image" Target="../media/image10.png"/><Relationship Id="rId17" Type="http://schemas.openxmlformats.org/officeDocument/2006/relationships/image" Target="../media/image37.jpeg"/><Relationship Id="rId2" Type="http://schemas.openxmlformats.org/officeDocument/2006/relationships/image" Target="../media/image11.jpeg"/><Relationship Id="rId16" Type="http://schemas.openxmlformats.org/officeDocument/2006/relationships/image" Target="../media/image42.jpeg"/><Relationship Id="rId20"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79.jpeg"/><Relationship Id="rId5" Type="http://schemas.openxmlformats.org/officeDocument/2006/relationships/image" Target="../media/image64.jpeg"/><Relationship Id="rId15" Type="http://schemas.openxmlformats.org/officeDocument/2006/relationships/image" Target="../media/image103.jpeg"/><Relationship Id="rId10" Type="http://schemas.openxmlformats.org/officeDocument/2006/relationships/image" Target="../media/image78.jpeg"/><Relationship Id="rId19" Type="http://schemas.openxmlformats.org/officeDocument/2006/relationships/image" Target="../media/image40.jpeg"/><Relationship Id="rId4" Type="http://schemas.openxmlformats.org/officeDocument/2006/relationships/image" Target="../media/image80.jpeg"/><Relationship Id="rId9" Type="http://schemas.openxmlformats.org/officeDocument/2006/relationships/image" Target="../media/image65.jpeg"/><Relationship Id="rId14" Type="http://schemas.openxmlformats.org/officeDocument/2006/relationships/image" Target="../media/image45.jpeg"/><Relationship Id="rId22"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508.06576"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7.jpe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intprogrammer/how-to-scrape-google-for-images-to-train-your-machine-learning-classifiers-on-565076972ce"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ytorch.org/tutorials/advanced/neural_style_tutorial.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soumya044/artistic-neural-style-transfer-using-pytorch"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Lynnluxu/style-transfer/blob/master/Neural_Style_Transfer_Lille_images_v2_2.ipynb" TargetMode="External"/><Relationship Id="rId3" Type="http://schemas.openxmlformats.org/officeDocument/2006/relationships/image" Target="../media/image8.jpeg"/><Relationship Id="rId7" Type="http://schemas.openxmlformats.org/officeDocument/2006/relationships/hyperlink" Target="https://github.com/Lynnluxu/style-transfer/blob/master/Neural_Style_Transfer_Lille_images_vgg16.ipynb"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jpeg"/><Relationship Id="rId9" Type="http://schemas.openxmlformats.org/officeDocument/2006/relationships/hyperlink" Target="https://github.com/Lynnluxu/style-transfer/blob/master/resnet50_keras_r1_1000it_lill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B1A8978-8B32-4E46-8594-DAF4472B1B6E}"/>
              </a:ext>
            </a:extLst>
          </p:cNvPr>
          <p:cNvSpPr>
            <a:spLocks noGrp="1"/>
          </p:cNvSpPr>
          <p:nvPr>
            <p:ph type="ctrTitle"/>
          </p:nvPr>
        </p:nvSpPr>
        <p:spPr>
          <a:xfrm>
            <a:off x="1874520" y="595269"/>
            <a:ext cx="9418320" cy="1116965"/>
          </a:xfrm>
        </p:spPr>
        <p:txBody>
          <a:bodyPr>
            <a:normAutofit/>
          </a:bodyPr>
          <a:lstStyle/>
          <a:p>
            <a:pPr algn="ctr"/>
            <a:r>
              <a:rPr lang="fr-FR" sz="6600"/>
              <a:t>Style transfer project</a:t>
            </a:r>
            <a:endParaRPr lang="fr-FR" sz="8000"/>
          </a:p>
        </p:txBody>
      </p:sp>
      <p:sp>
        <p:nvSpPr>
          <p:cNvPr id="5" name="Sous-titre 2">
            <a:extLst>
              <a:ext uri="{FF2B5EF4-FFF2-40B4-BE49-F238E27FC236}">
                <a16:creationId xmlns:a16="http://schemas.microsoft.com/office/drawing/2014/main" id="{745A18DF-B927-46F3-B3BF-491B74B94A19}"/>
              </a:ext>
            </a:extLst>
          </p:cNvPr>
          <p:cNvSpPr>
            <a:spLocks noGrp="1"/>
          </p:cNvSpPr>
          <p:nvPr>
            <p:ph type="subTitle" idx="1"/>
          </p:nvPr>
        </p:nvSpPr>
        <p:spPr>
          <a:xfrm>
            <a:off x="1513840" y="6035011"/>
            <a:ext cx="9418320" cy="1691640"/>
          </a:xfrm>
        </p:spPr>
        <p:txBody>
          <a:bodyPr/>
          <a:lstStyle/>
          <a:p>
            <a:pPr algn="ctr"/>
            <a:r>
              <a:rPr lang="fr-FR" b="1"/>
              <a:t>Clara BOMY – Philémon ROUBAUD – Lu XU</a:t>
            </a:r>
          </a:p>
          <a:p>
            <a:endParaRPr lang="fr-FR"/>
          </a:p>
          <a:p>
            <a:r>
              <a:rPr lang="fr-FR"/>
              <a:t> </a:t>
            </a:r>
          </a:p>
        </p:txBody>
      </p:sp>
      <p:sp>
        <p:nvSpPr>
          <p:cNvPr id="6" name="Rectangle 5">
            <a:extLst>
              <a:ext uri="{FF2B5EF4-FFF2-40B4-BE49-F238E27FC236}">
                <a16:creationId xmlns:a16="http://schemas.microsoft.com/office/drawing/2014/main" id="{E93228E7-10C5-4FC8-96B6-971CA9323BF2}"/>
              </a:ext>
            </a:extLst>
          </p:cNvPr>
          <p:cNvSpPr/>
          <p:nvPr/>
        </p:nvSpPr>
        <p:spPr>
          <a:xfrm>
            <a:off x="0" y="0"/>
            <a:ext cx="5689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4DC9A1E2-DA34-48D3-AC72-BD0EBE8040DB}"/>
              </a:ext>
            </a:extLst>
          </p:cNvPr>
          <p:cNvSpPr>
            <a:spLocks noGrp="1"/>
          </p:cNvSpPr>
          <p:nvPr>
            <p:ph type="sldNum" sz="quarter" idx="12"/>
          </p:nvPr>
        </p:nvSpPr>
        <p:spPr/>
        <p:txBody>
          <a:bodyPr>
            <a:normAutofit lnSpcReduction="10000"/>
          </a:bodyPr>
          <a:lstStyle/>
          <a:p>
            <a:fld id="{81861A81-B643-442A-84B6-4F3479F27C4C}" type="slidenum">
              <a:rPr lang="fr-FR" smtClean="0"/>
              <a:t>1</a:t>
            </a:fld>
            <a:endParaRPr lang="fr-FR"/>
          </a:p>
        </p:txBody>
      </p:sp>
      <p:pic>
        <p:nvPicPr>
          <p:cNvPr id="8" name="Image 7">
            <a:extLst>
              <a:ext uri="{FF2B5EF4-FFF2-40B4-BE49-F238E27FC236}">
                <a16:creationId xmlns:a16="http://schemas.microsoft.com/office/drawing/2014/main" id="{61952667-72C3-43D3-BB06-72EA401AE192}"/>
              </a:ext>
            </a:extLst>
          </p:cNvPr>
          <p:cNvPicPr>
            <a:picLocks noChangeAspect="1"/>
          </p:cNvPicPr>
          <p:nvPr/>
        </p:nvPicPr>
        <p:blipFill>
          <a:blip r:embed="rId2"/>
          <a:stretch>
            <a:fillRect/>
          </a:stretch>
        </p:blipFill>
        <p:spPr>
          <a:xfrm>
            <a:off x="1061720" y="2270717"/>
            <a:ext cx="10586720" cy="3433531"/>
          </a:xfrm>
          <a:prstGeom prst="rect">
            <a:avLst/>
          </a:prstGeom>
        </p:spPr>
      </p:pic>
    </p:spTree>
    <p:extLst>
      <p:ext uri="{BB962C8B-B14F-4D97-AF65-F5344CB8AC3E}">
        <p14:creationId xmlns:p14="http://schemas.microsoft.com/office/powerpoint/2010/main" val="128356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B3DE35-471D-4F52-93D7-5633E3C3C86C}"/>
              </a:ext>
            </a:extLst>
          </p:cNvPr>
          <p:cNvSpPr>
            <a:spLocks noGrp="1"/>
          </p:cNvSpPr>
          <p:nvPr>
            <p:ph type="sldNum" sz="quarter" idx="12"/>
          </p:nvPr>
        </p:nvSpPr>
        <p:spPr/>
        <p:txBody>
          <a:bodyPr>
            <a:normAutofit lnSpcReduction="10000"/>
          </a:bodyPr>
          <a:lstStyle/>
          <a:p>
            <a:fld id="{81861A81-B643-442A-84B6-4F3479F27C4C}" type="slidenum">
              <a:rPr lang="fr-FR" smtClean="0"/>
              <a:t>10</a:t>
            </a:fld>
            <a:endParaRPr lang="fr-FR"/>
          </a:p>
        </p:txBody>
      </p:sp>
      <p:sp>
        <p:nvSpPr>
          <p:cNvPr id="3" name="文本框 2">
            <a:extLst>
              <a:ext uri="{FF2B5EF4-FFF2-40B4-BE49-F238E27FC236}">
                <a16:creationId xmlns:a16="http://schemas.microsoft.com/office/drawing/2014/main" id="{934A7428-96BE-4536-878A-B392D597926F}"/>
              </a:ext>
            </a:extLst>
          </p:cNvPr>
          <p:cNvSpPr txBox="1"/>
          <p:nvPr/>
        </p:nvSpPr>
        <p:spPr>
          <a:xfrm>
            <a:off x="384531" y="453740"/>
            <a:ext cx="109554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2800" b="1">
                <a:ea typeface="+mn-lt"/>
                <a:cs typeface="+mn-lt"/>
                <a:hlinkClick r:id="rId3"/>
              </a:rPr>
              <a:t>Variations in the weights applied to style and content for the calculation of the total loss</a:t>
            </a:r>
            <a:endParaRPr lang="en-US" sz="2800" b="1">
              <a:ea typeface="+mn-lt"/>
              <a:cs typeface="+mn-lt"/>
            </a:endParaRPr>
          </a:p>
        </p:txBody>
      </p:sp>
      <p:pic>
        <p:nvPicPr>
          <p:cNvPr id="6" name="图片 6" descr="图片包含 游戏机&#10;&#10;已生成极高可信度的说明">
            <a:extLst>
              <a:ext uri="{FF2B5EF4-FFF2-40B4-BE49-F238E27FC236}">
                <a16:creationId xmlns:a16="http://schemas.microsoft.com/office/drawing/2014/main" id="{10068794-8CA9-4D77-9DF9-F4523DFAE684}"/>
              </a:ext>
            </a:extLst>
          </p:cNvPr>
          <p:cNvPicPr>
            <a:picLocks noChangeAspect="1"/>
          </p:cNvPicPr>
          <p:nvPr/>
        </p:nvPicPr>
        <p:blipFill>
          <a:blip r:embed="rId4"/>
          <a:stretch>
            <a:fillRect/>
          </a:stretch>
        </p:blipFill>
        <p:spPr>
          <a:xfrm>
            <a:off x="6235343" y="2162329"/>
            <a:ext cx="4552264" cy="3072773"/>
          </a:xfrm>
          <a:prstGeom prst="rect">
            <a:avLst/>
          </a:prstGeom>
        </p:spPr>
      </p:pic>
      <p:cxnSp>
        <p:nvCxnSpPr>
          <p:cNvPr id="5" name="Connecteur droit 10">
            <a:extLst>
              <a:ext uri="{FF2B5EF4-FFF2-40B4-BE49-F238E27FC236}">
                <a16:creationId xmlns:a16="http://schemas.microsoft.com/office/drawing/2014/main" id="{DBBC75B1-A821-4664-A5F7-3AC0532C8ADE}"/>
              </a:ext>
            </a:extLst>
          </p:cNvPr>
          <p:cNvCxnSpPr/>
          <p:nvPr/>
        </p:nvCxnSpPr>
        <p:spPr>
          <a:xfrm>
            <a:off x="5532665" y="3444143"/>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11">
            <a:extLst>
              <a:ext uri="{FF2B5EF4-FFF2-40B4-BE49-F238E27FC236}">
                <a16:creationId xmlns:a16="http://schemas.microsoft.com/office/drawing/2014/main" id="{A81C0B4C-D8B5-4D11-BA95-A230D8AC8E05}"/>
              </a:ext>
            </a:extLst>
          </p:cNvPr>
          <p:cNvCxnSpPr>
            <a:cxnSpLocks/>
          </p:cNvCxnSpPr>
          <p:nvPr/>
        </p:nvCxnSpPr>
        <p:spPr>
          <a:xfrm rot="16200000">
            <a:off x="5532665" y="344560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7" descr="图片包含 户外, 建筑, 前, 伞&#10;&#10;已生成极高可信度的说明">
            <a:extLst>
              <a:ext uri="{FF2B5EF4-FFF2-40B4-BE49-F238E27FC236}">
                <a16:creationId xmlns:a16="http://schemas.microsoft.com/office/drawing/2014/main" id="{B0BD00F4-A81F-429D-AF82-6F83ED8E870D}"/>
              </a:ext>
            </a:extLst>
          </p:cNvPr>
          <p:cNvPicPr>
            <a:picLocks noChangeAspect="1"/>
          </p:cNvPicPr>
          <p:nvPr/>
        </p:nvPicPr>
        <p:blipFill>
          <a:blip r:embed="rId5"/>
          <a:stretch>
            <a:fillRect/>
          </a:stretch>
        </p:blipFill>
        <p:spPr>
          <a:xfrm>
            <a:off x="1521619" y="1767125"/>
            <a:ext cx="3159918" cy="3895248"/>
          </a:xfrm>
          <a:prstGeom prst="rect">
            <a:avLst/>
          </a:prstGeom>
        </p:spPr>
      </p:pic>
    </p:spTree>
    <p:extLst>
      <p:ext uri="{BB962C8B-B14F-4D97-AF65-F5344CB8AC3E}">
        <p14:creationId xmlns:p14="http://schemas.microsoft.com/office/powerpoint/2010/main" val="249987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B3DE35-471D-4F52-93D7-5633E3C3C86C}"/>
              </a:ext>
            </a:extLst>
          </p:cNvPr>
          <p:cNvSpPr>
            <a:spLocks noGrp="1"/>
          </p:cNvSpPr>
          <p:nvPr>
            <p:ph type="sldNum" sz="quarter" idx="12"/>
          </p:nvPr>
        </p:nvSpPr>
        <p:spPr/>
        <p:txBody>
          <a:bodyPr>
            <a:normAutofit lnSpcReduction="10000"/>
          </a:bodyPr>
          <a:lstStyle/>
          <a:p>
            <a:fld id="{81861A81-B643-442A-84B6-4F3479F27C4C}" type="slidenum">
              <a:rPr lang="fr-FR" smtClean="0"/>
              <a:t>11</a:t>
            </a:fld>
            <a:endParaRPr lang="fr-FR"/>
          </a:p>
        </p:txBody>
      </p:sp>
      <p:sp>
        <p:nvSpPr>
          <p:cNvPr id="3" name="文本框 2">
            <a:extLst>
              <a:ext uri="{FF2B5EF4-FFF2-40B4-BE49-F238E27FC236}">
                <a16:creationId xmlns:a16="http://schemas.microsoft.com/office/drawing/2014/main" id="{934A7428-96BE-4536-878A-B392D597926F}"/>
              </a:ext>
            </a:extLst>
          </p:cNvPr>
          <p:cNvSpPr txBox="1"/>
          <p:nvPr/>
        </p:nvSpPr>
        <p:spPr>
          <a:xfrm>
            <a:off x="2646717" y="525177"/>
            <a:ext cx="63119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800" b="1">
                <a:ea typeface="+mn-lt"/>
                <a:cs typeface="+mn-lt"/>
              </a:rPr>
              <a:t>Variations on the</a:t>
            </a:r>
            <a:r>
              <a:rPr lang="en-US" sz="2800">
                <a:ea typeface="+mn-lt"/>
                <a:cs typeface="+mn-lt"/>
              </a:rPr>
              <a:t> </a:t>
            </a:r>
            <a:r>
              <a:rPr lang="en-US" sz="2800" b="1">
                <a:ea typeface="+mn-lt"/>
                <a:cs typeface="+mn-lt"/>
              </a:rPr>
              <a:t>learning rates</a:t>
            </a:r>
          </a:p>
        </p:txBody>
      </p:sp>
      <p:pic>
        <p:nvPicPr>
          <p:cNvPr id="4" name="图片 4" descr="图片包含 建筑, 火车, 灯光, 城市&#10;&#10;已生成极高可信度的说明">
            <a:extLst>
              <a:ext uri="{FF2B5EF4-FFF2-40B4-BE49-F238E27FC236}">
                <a16:creationId xmlns:a16="http://schemas.microsoft.com/office/drawing/2014/main" id="{DED66263-2DD8-45DB-A0BC-59AD4BBAFFFA}"/>
              </a:ext>
            </a:extLst>
          </p:cNvPr>
          <p:cNvPicPr>
            <a:picLocks noChangeAspect="1"/>
          </p:cNvPicPr>
          <p:nvPr/>
        </p:nvPicPr>
        <p:blipFill>
          <a:blip r:embed="rId3"/>
          <a:stretch>
            <a:fillRect/>
          </a:stretch>
        </p:blipFill>
        <p:spPr>
          <a:xfrm>
            <a:off x="1481141" y="1628806"/>
            <a:ext cx="3390077" cy="4142210"/>
          </a:xfrm>
          <a:prstGeom prst="rect">
            <a:avLst/>
          </a:prstGeom>
        </p:spPr>
      </p:pic>
      <p:pic>
        <p:nvPicPr>
          <p:cNvPr id="6" name="图片 6" descr="图片包含 游戏机&#10;&#10;已生成极高可信度的说明">
            <a:extLst>
              <a:ext uri="{FF2B5EF4-FFF2-40B4-BE49-F238E27FC236}">
                <a16:creationId xmlns:a16="http://schemas.microsoft.com/office/drawing/2014/main" id="{10068794-8CA9-4D77-9DF9-F4523DFAE684}"/>
              </a:ext>
            </a:extLst>
          </p:cNvPr>
          <p:cNvPicPr>
            <a:picLocks noChangeAspect="1"/>
          </p:cNvPicPr>
          <p:nvPr/>
        </p:nvPicPr>
        <p:blipFill>
          <a:blip r:embed="rId4"/>
          <a:stretch>
            <a:fillRect/>
          </a:stretch>
        </p:blipFill>
        <p:spPr>
          <a:xfrm>
            <a:off x="6235343" y="2162329"/>
            <a:ext cx="4552264" cy="3072773"/>
          </a:xfrm>
          <a:prstGeom prst="rect">
            <a:avLst/>
          </a:prstGeom>
        </p:spPr>
      </p:pic>
      <p:cxnSp>
        <p:nvCxnSpPr>
          <p:cNvPr id="5" name="Connecteur droit 10">
            <a:extLst>
              <a:ext uri="{FF2B5EF4-FFF2-40B4-BE49-F238E27FC236}">
                <a16:creationId xmlns:a16="http://schemas.microsoft.com/office/drawing/2014/main" id="{DBBC75B1-A821-4664-A5F7-3AC0532C8ADE}"/>
              </a:ext>
            </a:extLst>
          </p:cNvPr>
          <p:cNvCxnSpPr/>
          <p:nvPr/>
        </p:nvCxnSpPr>
        <p:spPr>
          <a:xfrm>
            <a:off x="5532665" y="3444143"/>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11">
            <a:extLst>
              <a:ext uri="{FF2B5EF4-FFF2-40B4-BE49-F238E27FC236}">
                <a16:creationId xmlns:a16="http://schemas.microsoft.com/office/drawing/2014/main" id="{A81C0B4C-D8B5-4D11-BA95-A230D8AC8E05}"/>
              </a:ext>
            </a:extLst>
          </p:cNvPr>
          <p:cNvCxnSpPr>
            <a:cxnSpLocks/>
          </p:cNvCxnSpPr>
          <p:nvPr/>
        </p:nvCxnSpPr>
        <p:spPr>
          <a:xfrm rot="16200000">
            <a:off x="5532665" y="344560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498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9DFD6D-C731-4682-9B53-4CCA505C31C9}"/>
              </a:ext>
            </a:extLst>
          </p:cNvPr>
          <p:cNvSpPr>
            <a:spLocks noGrp="1"/>
          </p:cNvSpPr>
          <p:nvPr>
            <p:ph type="sldNum" sz="quarter" idx="12"/>
          </p:nvPr>
        </p:nvSpPr>
        <p:spPr/>
        <p:txBody>
          <a:bodyPr>
            <a:normAutofit lnSpcReduction="10000"/>
          </a:bodyPr>
          <a:lstStyle/>
          <a:p>
            <a:fld id="{81861A81-B643-442A-84B6-4F3479F27C4C}" type="slidenum">
              <a:rPr lang="fr-FR" smtClean="0"/>
              <a:t>12</a:t>
            </a:fld>
            <a:endParaRPr lang="fr-FR"/>
          </a:p>
        </p:txBody>
      </p:sp>
      <p:grpSp>
        <p:nvGrpSpPr>
          <p:cNvPr id="30" name="组合 29">
            <a:extLst>
              <a:ext uri="{FF2B5EF4-FFF2-40B4-BE49-F238E27FC236}">
                <a16:creationId xmlns:a16="http://schemas.microsoft.com/office/drawing/2014/main" id="{32E60912-2C13-448C-917F-E4927F944F1A}"/>
              </a:ext>
            </a:extLst>
          </p:cNvPr>
          <p:cNvGrpSpPr/>
          <p:nvPr/>
        </p:nvGrpSpPr>
        <p:grpSpPr>
          <a:xfrm>
            <a:off x="584481" y="716209"/>
            <a:ext cx="10095481" cy="5429423"/>
            <a:chOff x="568035" y="1319229"/>
            <a:chExt cx="9377337" cy="4546818"/>
          </a:xfrm>
        </p:grpSpPr>
        <p:pic>
          <p:nvPicPr>
            <p:cNvPr id="10" name="图片 10" descr="图片包含 游戏机&#10;&#10;已生成极高可信度的说明">
              <a:extLst>
                <a:ext uri="{FF2B5EF4-FFF2-40B4-BE49-F238E27FC236}">
                  <a16:creationId xmlns:a16="http://schemas.microsoft.com/office/drawing/2014/main" id="{29940E93-82C0-4CA1-9FC7-27D53C769A9C}"/>
                </a:ext>
              </a:extLst>
            </p:cNvPr>
            <p:cNvPicPr>
              <a:picLocks noChangeAspect="1"/>
            </p:cNvPicPr>
            <p:nvPr/>
          </p:nvPicPr>
          <p:blipFill>
            <a:blip r:embed="rId3"/>
            <a:stretch>
              <a:fillRect/>
            </a:stretch>
          </p:blipFill>
          <p:spPr>
            <a:xfrm>
              <a:off x="8102716" y="3620778"/>
              <a:ext cx="1842656" cy="2245269"/>
            </a:xfrm>
            <a:prstGeom prst="rect">
              <a:avLst/>
            </a:prstGeom>
          </p:spPr>
        </p:pic>
        <p:pic>
          <p:nvPicPr>
            <p:cNvPr id="12" name="图片 12" descr="图片包含 建筑, 男人, 站, 水&#10;&#10;已生成极高可信度的说明">
              <a:extLst>
                <a:ext uri="{FF2B5EF4-FFF2-40B4-BE49-F238E27FC236}">
                  <a16:creationId xmlns:a16="http://schemas.microsoft.com/office/drawing/2014/main" id="{E84D2180-81CE-47F6-A738-F0919F663CC1}"/>
                </a:ext>
              </a:extLst>
            </p:cNvPr>
            <p:cNvPicPr>
              <a:picLocks noChangeAspect="1"/>
            </p:cNvPicPr>
            <p:nvPr/>
          </p:nvPicPr>
          <p:blipFill>
            <a:blip r:embed="rId4"/>
            <a:stretch>
              <a:fillRect/>
            </a:stretch>
          </p:blipFill>
          <p:spPr>
            <a:xfrm>
              <a:off x="4350327" y="1319230"/>
              <a:ext cx="1842656" cy="2245269"/>
            </a:xfrm>
            <a:prstGeom prst="rect">
              <a:avLst/>
            </a:prstGeom>
          </p:spPr>
        </p:pic>
        <p:pic>
          <p:nvPicPr>
            <p:cNvPr id="14" name="图片 14" descr="图片包含 游戏机&#10;&#10;已生成极高可信度的说明">
              <a:extLst>
                <a:ext uri="{FF2B5EF4-FFF2-40B4-BE49-F238E27FC236}">
                  <a16:creationId xmlns:a16="http://schemas.microsoft.com/office/drawing/2014/main" id="{F0C03DEF-DC65-4CEC-BA60-E259304F5284}"/>
                </a:ext>
              </a:extLst>
            </p:cNvPr>
            <p:cNvPicPr>
              <a:picLocks noChangeAspect="1"/>
            </p:cNvPicPr>
            <p:nvPr/>
          </p:nvPicPr>
          <p:blipFill>
            <a:blip r:embed="rId5"/>
            <a:stretch>
              <a:fillRect/>
            </a:stretch>
          </p:blipFill>
          <p:spPr>
            <a:xfrm>
              <a:off x="2466108" y="1319230"/>
              <a:ext cx="1842656" cy="2245269"/>
            </a:xfrm>
            <a:prstGeom prst="rect">
              <a:avLst/>
            </a:prstGeom>
          </p:spPr>
        </p:pic>
        <p:pic>
          <p:nvPicPr>
            <p:cNvPr id="16" name="图片 16" descr="图片包含 照片, 游戏机, 男人, 覆盖&#10;&#10;已生成极高可信度的说明">
              <a:extLst>
                <a:ext uri="{FF2B5EF4-FFF2-40B4-BE49-F238E27FC236}">
                  <a16:creationId xmlns:a16="http://schemas.microsoft.com/office/drawing/2014/main" id="{640EFB63-9127-4365-A109-C52165225EA6}"/>
                </a:ext>
              </a:extLst>
            </p:cNvPr>
            <p:cNvPicPr>
              <a:picLocks noChangeAspect="1"/>
            </p:cNvPicPr>
            <p:nvPr/>
          </p:nvPicPr>
          <p:blipFill>
            <a:blip r:embed="rId6"/>
            <a:stretch>
              <a:fillRect/>
            </a:stretch>
          </p:blipFill>
          <p:spPr>
            <a:xfrm>
              <a:off x="2452253" y="3619085"/>
              <a:ext cx="1842656" cy="2245269"/>
            </a:xfrm>
            <a:prstGeom prst="rect">
              <a:avLst/>
            </a:prstGeom>
          </p:spPr>
        </p:pic>
        <p:pic>
          <p:nvPicPr>
            <p:cNvPr id="18" name="图片 18" descr="图片包含 游戏机&#10;&#10;已生成极高可信度的说明">
              <a:extLst>
                <a:ext uri="{FF2B5EF4-FFF2-40B4-BE49-F238E27FC236}">
                  <a16:creationId xmlns:a16="http://schemas.microsoft.com/office/drawing/2014/main" id="{A3B67CCB-78E5-4334-9506-C97C6529896C}"/>
                </a:ext>
              </a:extLst>
            </p:cNvPr>
            <p:cNvPicPr>
              <a:picLocks noChangeAspect="1"/>
            </p:cNvPicPr>
            <p:nvPr/>
          </p:nvPicPr>
          <p:blipFill>
            <a:blip r:embed="rId7"/>
            <a:stretch>
              <a:fillRect/>
            </a:stretch>
          </p:blipFill>
          <p:spPr>
            <a:xfrm>
              <a:off x="4336472" y="3619085"/>
              <a:ext cx="1842656" cy="2245269"/>
            </a:xfrm>
            <a:prstGeom prst="rect">
              <a:avLst/>
            </a:prstGeom>
          </p:spPr>
        </p:pic>
        <p:pic>
          <p:nvPicPr>
            <p:cNvPr id="20" name="图片 20" descr="图片包含 游戏机&#10;&#10;已生成极高可信度的说明">
              <a:extLst>
                <a:ext uri="{FF2B5EF4-FFF2-40B4-BE49-F238E27FC236}">
                  <a16:creationId xmlns:a16="http://schemas.microsoft.com/office/drawing/2014/main" id="{780DEBFC-7F57-442F-8C76-7E2967DB74DA}"/>
                </a:ext>
              </a:extLst>
            </p:cNvPr>
            <p:cNvPicPr>
              <a:picLocks noChangeAspect="1"/>
            </p:cNvPicPr>
            <p:nvPr/>
          </p:nvPicPr>
          <p:blipFill>
            <a:blip r:embed="rId8"/>
            <a:stretch>
              <a:fillRect/>
            </a:stretch>
          </p:blipFill>
          <p:spPr>
            <a:xfrm>
              <a:off x="6220690" y="3619085"/>
              <a:ext cx="1842656" cy="2245269"/>
            </a:xfrm>
            <a:prstGeom prst="rect">
              <a:avLst/>
            </a:prstGeom>
          </p:spPr>
        </p:pic>
        <p:pic>
          <p:nvPicPr>
            <p:cNvPr id="22" name="图片 22" descr="图片包含 游戏机&#10;&#10;已生成极高可信度的说明">
              <a:extLst>
                <a:ext uri="{FF2B5EF4-FFF2-40B4-BE49-F238E27FC236}">
                  <a16:creationId xmlns:a16="http://schemas.microsoft.com/office/drawing/2014/main" id="{0B6D7483-D6A4-43C4-8C0A-51E35EC69F46}"/>
                </a:ext>
              </a:extLst>
            </p:cNvPr>
            <p:cNvPicPr>
              <a:picLocks noChangeAspect="1"/>
            </p:cNvPicPr>
            <p:nvPr/>
          </p:nvPicPr>
          <p:blipFill>
            <a:blip r:embed="rId9"/>
            <a:stretch>
              <a:fillRect/>
            </a:stretch>
          </p:blipFill>
          <p:spPr>
            <a:xfrm>
              <a:off x="6192981" y="1319230"/>
              <a:ext cx="1842656" cy="2245269"/>
            </a:xfrm>
            <a:prstGeom prst="rect">
              <a:avLst/>
            </a:prstGeom>
          </p:spPr>
        </p:pic>
        <p:pic>
          <p:nvPicPr>
            <p:cNvPr id="24" name="图片 24" descr="图片包含 游戏机&#10;&#10;已生成极高可信度的说明">
              <a:extLst>
                <a:ext uri="{FF2B5EF4-FFF2-40B4-BE49-F238E27FC236}">
                  <a16:creationId xmlns:a16="http://schemas.microsoft.com/office/drawing/2014/main" id="{C830CC70-0F0D-484E-B173-BC8D692DA930}"/>
                </a:ext>
              </a:extLst>
            </p:cNvPr>
            <p:cNvPicPr>
              <a:picLocks noChangeAspect="1"/>
            </p:cNvPicPr>
            <p:nvPr/>
          </p:nvPicPr>
          <p:blipFill>
            <a:blip r:embed="rId10"/>
            <a:stretch>
              <a:fillRect/>
            </a:stretch>
          </p:blipFill>
          <p:spPr>
            <a:xfrm>
              <a:off x="568035" y="3619084"/>
              <a:ext cx="1842656" cy="2245269"/>
            </a:xfrm>
            <a:prstGeom prst="rect">
              <a:avLst/>
            </a:prstGeom>
          </p:spPr>
        </p:pic>
        <p:pic>
          <p:nvPicPr>
            <p:cNvPr id="26" name="图片 26" descr="图片包含 游戏机&#10;&#10;已生成极高可信度的说明">
              <a:extLst>
                <a:ext uri="{FF2B5EF4-FFF2-40B4-BE49-F238E27FC236}">
                  <a16:creationId xmlns:a16="http://schemas.microsoft.com/office/drawing/2014/main" id="{1B68D0B8-D144-4748-A40B-446BB4CD4FBC}"/>
                </a:ext>
              </a:extLst>
            </p:cNvPr>
            <p:cNvPicPr>
              <a:picLocks noChangeAspect="1"/>
            </p:cNvPicPr>
            <p:nvPr/>
          </p:nvPicPr>
          <p:blipFill>
            <a:blip r:embed="rId11"/>
            <a:stretch>
              <a:fillRect/>
            </a:stretch>
          </p:blipFill>
          <p:spPr>
            <a:xfrm>
              <a:off x="581890" y="1319230"/>
              <a:ext cx="1842656" cy="2245269"/>
            </a:xfrm>
            <a:prstGeom prst="rect">
              <a:avLst/>
            </a:prstGeom>
          </p:spPr>
        </p:pic>
        <p:pic>
          <p:nvPicPr>
            <p:cNvPr id="28" name="图片 28" descr="图片包含 照片, 覆盖, 显示器, 标志&#10;&#10;已生成极高可信度的说明">
              <a:extLst>
                <a:ext uri="{FF2B5EF4-FFF2-40B4-BE49-F238E27FC236}">
                  <a16:creationId xmlns:a16="http://schemas.microsoft.com/office/drawing/2014/main" id="{DF0A0FE9-A7D0-4A29-A520-F5C4C646393F}"/>
                </a:ext>
              </a:extLst>
            </p:cNvPr>
            <p:cNvPicPr>
              <a:picLocks noChangeAspect="1"/>
            </p:cNvPicPr>
            <p:nvPr/>
          </p:nvPicPr>
          <p:blipFill>
            <a:blip r:embed="rId12"/>
            <a:stretch>
              <a:fillRect/>
            </a:stretch>
          </p:blipFill>
          <p:spPr>
            <a:xfrm>
              <a:off x="8077200" y="1319229"/>
              <a:ext cx="1842656" cy="2245269"/>
            </a:xfrm>
            <a:prstGeom prst="rect">
              <a:avLst/>
            </a:prstGeom>
          </p:spPr>
        </p:pic>
      </p:grpSp>
    </p:spTree>
    <p:extLst>
      <p:ext uri="{BB962C8B-B14F-4D97-AF65-F5344CB8AC3E}">
        <p14:creationId xmlns:p14="http://schemas.microsoft.com/office/powerpoint/2010/main" val="4161146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B3DE35-471D-4F52-93D7-5633E3C3C86C}"/>
              </a:ext>
            </a:extLst>
          </p:cNvPr>
          <p:cNvSpPr>
            <a:spLocks noGrp="1"/>
          </p:cNvSpPr>
          <p:nvPr>
            <p:ph type="sldNum" sz="quarter" idx="12"/>
          </p:nvPr>
        </p:nvSpPr>
        <p:spPr/>
        <p:txBody>
          <a:bodyPr>
            <a:normAutofit lnSpcReduction="10000"/>
          </a:bodyPr>
          <a:lstStyle/>
          <a:p>
            <a:fld id="{81861A81-B643-442A-84B6-4F3479F27C4C}" type="slidenum">
              <a:rPr lang="fr-FR" smtClean="0"/>
              <a:t>13</a:t>
            </a:fld>
            <a:endParaRPr lang="fr-FR"/>
          </a:p>
        </p:txBody>
      </p:sp>
      <p:sp>
        <p:nvSpPr>
          <p:cNvPr id="3" name="文本框 2">
            <a:extLst>
              <a:ext uri="{FF2B5EF4-FFF2-40B4-BE49-F238E27FC236}">
                <a16:creationId xmlns:a16="http://schemas.microsoft.com/office/drawing/2014/main" id="{934A7428-96BE-4536-878A-B392D597926F}"/>
              </a:ext>
            </a:extLst>
          </p:cNvPr>
          <p:cNvSpPr txBox="1"/>
          <p:nvPr/>
        </p:nvSpPr>
        <p:spPr>
          <a:xfrm>
            <a:off x="2400026" y="525177"/>
            <a:ext cx="68053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mn-lt"/>
                <a:cs typeface="+mn-lt"/>
              </a:rPr>
              <a:t>Variations on the number of epochs</a:t>
            </a:r>
          </a:p>
        </p:txBody>
      </p:sp>
      <p:pic>
        <p:nvPicPr>
          <p:cNvPr id="4" name="图片 4" descr="图片包含 建筑, 火车, 灯光, 城市&#10;&#10;已生成极高可信度的说明">
            <a:extLst>
              <a:ext uri="{FF2B5EF4-FFF2-40B4-BE49-F238E27FC236}">
                <a16:creationId xmlns:a16="http://schemas.microsoft.com/office/drawing/2014/main" id="{DED66263-2DD8-45DB-A0BC-59AD4BBAFFFA}"/>
              </a:ext>
            </a:extLst>
          </p:cNvPr>
          <p:cNvPicPr>
            <a:picLocks noChangeAspect="1"/>
          </p:cNvPicPr>
          <p:nvPr/>
        </p:nvPicPr>
        <p:blipFill>
          <a:blip r:embed="rId2"/>
          <a:stretch>
            <a:fillRect/>
          </a:stretch>
        </p:blipFill>
        <p:spPr>
          <a:xfrm>
            <a:off x="1481141" y="1628806"/>
            <a:ext cx="3390077" cy="4142210"/>
          </a:xfrm>
          <a:prstGeom prst="rect">
            <a:avLst/>
          </a:prstGeom>
        </p:spPr>
      </p:pic>
      <p:pic>
        <p:nvPicPr>
          <p:cNvPr id="6" name="图片 6" descr="图片包含 游戏机&#10;&#10;已生成极高可信度的说明">
            <a:extLst>
              <a:ext uri="{FF2B5EF4-FFF2-40B4-BE49-F238E27FC236}">
                <a16:creationId xmlns:a16="http://schemas.microsoft.com/office/drawing/2014/main" id="{10068794-8CA9-4D77-9DF9-F4523DFAE684}"/>
              </a:ext>
            </a:extLst>
          </p:cNvPr>
          <p:cNvPicPr>
            <a:picLocks noChangeAspect="1"/>
          </p:cNvPicPr>
          <p:nvPr/>
        </p:nvPicPr>
        <p:blipFill>
          <a:blip r:embed="rId3"/>
          <a:stretch>
            <a:fillRect/>
          </a:stretch>
        </p:blipFill>
        <p:spPr>
          <a:xfrm>
            <a:off x="6235343" y="2162329"/>
            <a:ext cx="4552264" cy="3072773"/>
          </a:xfrm>
          <a:prstGeom prst="rect">
            <a:avLst/>
          </a:prstGeom>
        </p:spPr>
      </p:pic>
      <p:cxnSp>
        <p:nvCxnSpPr>
          <p:cNvPr id="5" name="Connecteur droit 10">
            <a:extLst>
              <a:ext uri="{FF2B5EF4-FFF2-40B4-BE49-F238E27FC236}">
                <a16:creationId xmlns:a16="http://schemas.microsoft.com/office/drawing/2014/main" id="{DBBC75B1-A821-4664-A5F7-3AC0532C8ADE}"/>
              </a:ext>
            </a:extLst>
          </p:cNvPr>
          <p:cNvCxnSpPr/>
          <p:nvPr/>
        </p:nvCxnSpPr>
        <p:spPr>
          <a:xfrm>
            <a:off x="5532665" y="3444143"/>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11">
            <a:extLst>
              <a:ext uri="{FF2B5EF4-FFF2-40B4-BE49-F238E27FC236}">
                <a16:creationId xmlns:a16="http://schemas.microsoft.com/office/drawing/2014/main" id="{A81C0B4C-D8B5-4D11-BA95-A230D8AC8E05}"/>
              </a:ext>
            </a:extLst>
          </p:cNvPr>
          <p:cNvCxnSpPr>
            <a:cxnSpLocks/>
          </p:cNvCxnSpPr>
          <p:nvPr/>
        </p:nvCxnSpPr>
        <p:spPr>
          <a:xfrm rot="16200000">
            <a:off x="5532665" y="344560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8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02CCAA-9787-4F40-934C-49BBF4C961AA}"/>
              </a:ext>
            </a:extLst>
          </p:cNvPr>
          <p:cNvSpPr>
            <a:spLocks noGrp="1"/>
          </p:cNvSpPr>
          <p:nvPr>
            <p:ph type="sldNum" sz="quarter" idx="12"/>
          </p:nvPr>
        </p:nvSpPr>
        <p:spPr/>
        <p:txBody>
          <a:bodyPr>
            <a:normAutofit lnSpcReduction="10000"/>
          </a:bodyPr>
          <a:lstStyle/>
          <a:p>
            <a:fld id="{81861A81-B643-442A-84B6-4F3479F27C4C}" type="slidenum">
              <a:rPr lang="fr-FR" smtClean="0"/>
              <a:t>14</a:t>
            </a:fld>
            <a:endParaRPr lang="fr-FR"/>
          </a:p>
        </p:txBody>
      </p:sp>
      <p:grpSp>
        <p:nvGrpSpPr>
          <p:cNvPr id="27" name="组合 26">
            <a:extLst>
              <a:ext uri="{FF2B5EF4-FFF2-40B4-BE49-F238E27FC236}">
                <a16:creationId xmlns:a16="http://schemas.microsoft.com/office/drawing/2014/main" id="{DB23BED4-FF4A-48EC-973B-AA15194475C6}"/>
              </a:ext>
            </a:extLst>
          </p:cNvPr>
          <p:cNvGrpSpPr/>
          <p:nvPr/>
        </p:nvGrpSpPr>
        <p:grpSpPr>
          <a:xfrm>
            <a:off x="173183" y="1194538"/>
            <a:ext cx="11022137" cy="4341941"/>
            <a:chOff x="1" y="86174"/>
            <a:chExt cx="12766963" cy="5147796"/>
          </a:xfrm>
        </p:grpSpPr>
        <p:pic>
          <p:nvPicPr>
            <p:cNvPr id="3" name="图片 3" descr="图片包含 建筑, 室内, 男人, 桌子&#10;&#10;已生成极高可信度的说明">
              <a:extLst>
                <a:ext uri="{FF2B5EF4-FFF2-40B4-BE49-F238E27FC236}">
                  <a16:creationId xmlns:a16="http://schemas.microsoft.com/office/drawing/2014/main" id="{AC720C79-E4F9-4709-B208-CBB65034BD11}"/>
                </a:ext>
              </a:extLst>
            </p:cNvPr>
            <p:cNvPicPr>
              <a:picLocks noChangeAspect="1"/>
            </p:cNvPicPr>
            <p:nvPr/>
          </p:nvPicPr>
          <p:blipFill>
            <a:blip r:embed="rId2"/>
            <a:stretch>
              <a:fillRect/>
            </a:stretch>
          </p:blipFill>
          <p:spPr>
            <a:xfrm>
              <a:off x="1047" y="94198"/>
              <a:ext cx="2064327" cy="2515432"/>
            </a:xfrm>
            <a:prstGeom prst="rect">
              <a:avLst/>
            </a:prstGeom>
          </p:spPr>
        </p:pic>
        <p:pic>
          <p:nvPicPr>
            <p:cNvPr id="5" name="图片 5" descr="图片包含 室内, 建筑, 男人, 桌子&#10;&#10;已生成极高可信度的说明">
              <a:extLst>
                <a:ext uri="{FF2B5EF4-FFF2-40B4-BE49-F238E27FC236}">
                  <a16:creationId xmlns:a16="http://schemas.microsoft.com/office/drawing/2014/main" id="{5592A3EE-7FC2-42B8-9728-7DD74CFB3F79}"/>
                </a:ext>
              </a:extLst>
            </p:cNvPr>
            <p:cNvPicPr>
              <a:picLocks noChangeAspect="1"/>
            </p:cNvPicPr>
            <p:nvPr/>
          </p:nvPicPr>
          <p:blipFill>
            <a:blip r:embed="rId3"/>
            <a:stretch>
              <a:fillRect/>
            </a:stretch>
          </p:blipFill>
          <p:spPr>
            <a:xfrm>
              <a:off x="2140528" y="100029"/>
              <a:ext cx="2064327" cy="2515432"/>
            </a:xfrm>
            <a:prstGeom prst="rect">
              <a:avLst/>
            </a:prstGeom>
          </p:spPr>
        </p:pic>
        <p:pic>
          <p:nvPicPr>
            <p:cNvPr id="7" name="图片 7" descr="图片包含 游戏机&#10;&#10;已生成极高可信度的说明">
              <a:extLst>
                <a:ext uri="{FF2B5EF4-FFF2-40B4-BE49-F238E27FC236}">
                  <a16:creationId xmlns:a16="http://schemas.microsoft.com/office/drawing/2014/main" id="{4BE940AA-8A75-4814-A445-D3CA5C9A63CB}"/>
                </a:ext>
              </a:extLst>
            </p:cNvPr>
            <p:cNvPicPr>
              <a:picLocks noChangeAspect="1"/>
            </p:cNvPicPr>
            <p:nvPr/>
          </p:nvPicPr>
          <p:blipFill>
            <a:blip r:embed="rId4"/>
            <a:stretch>
              <a:fillRect/>
            </a:stretch>
          </p:blipFill>
          <p:spPr>
            <a:xfrm>
              <a:off x="4281055" y="93102"/>
              <a:ext cx="2064327" cy="2515432"/>
            </a:xfrm>
            <a:prstGeom prst="rect">
              <a:avLst/>
            </a:prstGeom>
          </p:spPr>
        </p:pic>
        <p:pic>
          <p:nvPicPr>
            <p:cNvPr id="9" name="图片 9" descr="图片包含 照片, 游戏机, 覆盖, 标志&#10;&#10;已生成极高可信度的说明">
              <a:extLst>
                <a:ext uri="{FF2B5EF4-FFF2-40B4-BE49-F238E27FC236}">
                  <a16:creationId xmlns:a16="http://schemas.microsoft.com/office/drawing/2014/main" id="{A1B08E20-20DA-4530-BCD6-0A2CBEC7B572}"/>
                </a:ext>
              </a:extLst>
            </p:cNvPr>
            <p:cNvPicPr>
              <a:picLocks noChangeAspect="1"/>
            </p:cNvPicPr>
            <p:nvPr/>
          </p:nvPicPr>
          <p:blipFill>
            <a:blip r:embed="rId5"/>
            <a:stretch>
              <a:fillRect/>
            </a:stretch>
          </p:blipFill>
          <p:spPr>
            <a:xfrm>
              <a:off x="6421583" y="86175"/>
              <a:ext cx="2064327" cy="2515432"/>
            </a:xfrm>
            <a:prstGeom prst="rect">
              <a:avLst/>
            </a:prstGeom>
          </p:spPr>
        </p:pic>
        <p:pic>
          <p:nvPicPr>
            <p:cNvPr id="11" name="图片 11" descr="图片包含 游戏机&#10;&#10;已生成极高可信度的说明">
              <a:extLst>
                <a:ext uri="{FF2B5EF4-FFF2-40B4-BE49-F238E27FC236}">
                  <a16:creationId xmlns:a16="http://schemas.microsoft.com/office/drawing/2014/main" id="{9F35ECB5-D3BC-49FF-8FB4-3EEF5D3B5902}"/>
                </a:ext>
              </a:extLst>
            </p:cNvPr>
            <p:cNvPicPr>
              <a:picLocks noChangeAspect="1"/>
            </p:cNvPicPr>
            <p:nvPr/>
          </p:nvPicPr>
          <p:blipFill>
            <a:blip r:embed="rId6"/>
            <a:stretch>
              <a:fillRect/>
            </a:stretch>
          </p:blipFill>
          <p:spPr>
            <a:xfrm>
              <a:off x="8562109" y="100029"/>
              <a:ext cx="2064327" cy="2515432"/>
            </a:xfrm>
            <a:prstGeom prst="rect">
              <a:avLst/>
            </a:prstGeom>
          </p:spPr>
        </p:pic>
        <p:pic>
          <p:nvPicPr>
            <p:cNvPr id="13" name="图片 13" descr="图片包含 游戏机&#10;&#10;已生成极高可信度的说明">
              <a:extLst>
                <a:ext uri="{FF2B5EF4-FFF2-40B4-BE49-F238E27FC236}">
                  <a16:creationId xmlns:a16="http://schemas.microsoft.com/office/drawing/2014/main" id="{4789A94C-F2EC-4B1B-B203-A949EBB86B11}"/>
                </a:ext>
              </a:extLst>
            </p:cNvPr>
            <p:cNvPicPr>
              <a:picLocks noChangeAspect="1"/>
            </p:cNvPicPr>
            <p:nvPr/>
          </p:nvPicPr>
          <p:blipFill>
            <a:blip r:embed="rId7"/>
            <a:stretch>
              <a:fillRect/>
            </a:stretch>
          </p:blipFill>
          <p:spPr>
            <a:xfrm>
              <a:off x="10702636" y="86174"/>
              <a:ext cx="2064327" cy="2515432"/>
            </a:xfrm>
            <a:prstGeom prst="rect">
              <a:avLst/>
            </a:prstGeom>
          </p:spPr>
        </p:pic>
        <p:pic>
          <p:nvPicPr>
            <p:cNvPr id="15" name="图片 15" descr="图片包含 游戏机&#10;&#10;已生成极高可信度的说明">
              <a:extLst>
                <a:ext uri="{FF2B5EF4-FFF2-40B4-BE49-F238E27FC236}">
                  <a16:creationId xmlns:a16="http://schemas.microsoft.com/office/drawing/2014/main" id="{4F73C5DC-16E8-4F2D-8634-7E1E6AF6F55F}"/>
                </a:ext>
              </a:extLst>
            </p:cNvPr>
            <p:cNvPicPr>
              <a:picLocks noChangeAspect="1"/>
            </p:cNvPicPr>
            <p:nvPr/>
          </p:nvPicPr>
          <p:blipFill>
            <a:blip r:embed="rId8"/>
            <a:stretch>
              <a:fillRect/>
            </a:stretch>
          </p:blipFill>
          <p:spPr>
            <a:xfrm>
              <a:off x="1" y="2718538"/>
              <a:ext cx="2064327" cy="2515432"/>
            </a:xfrm>
            <a:prstGeom prst="rect">
              <a:avLst/>
            </a:prstGeom>
          </p:spPr>
        </p:pic>
        <p:pic>
          <p:nvPicPr>
            <p:cNvPr id="17" name="图片 17" descr="图片包含 游戏机&#10;&#10;已生成极高可信度的说明">
              <a:extLst>
                <a:ext uri="{FF2B5EF4-FFF2-40B4-BE49-F238E27FC236}">
                  <a16:creationId xmlns:a16="http://schemas.microsoft.com/office/drawing/2014/main" id="{514FA7FC-3AC5-496F-A4E1-7FEEF668E554}"/>
                </a:ext>
              </a:extLst>
            </p:cNvPr>
            <p:cNvPicPr>
              <a:picLocks noChangeAspect="1"/>
            </p:cNvPicPr>
            <p:nvPr/>
          </p:nvPicPr>
          <p:blipFill>
            <a:blip r:embed="rId9"/>
            <a:stretch>
              <a:fillRect/>
            </a:stretch>
          </p:blipFill>
          <p:spPr>
            <a:xfrm>
              <a:off x="2140528" y="2718538"/>
              <a:ext cx="2064327" cy="2515432"/>
            </a:xfrm>
            <a:prstGeom prst="rect">
              <a:avLst/>
            </a:prstGeom>
          </p:spPr>
        </p:pic>
        <p:pic>
          <p:nvPicPr>
            <p:cNvPr id="19" name="图片 19" descr="图片包含 游戏机&#10;&#10;已生成极高可信度的说明">
              <a:extLst>
                <a:ext uri="{FF2B5EF4-FFF2-40B4-BE49-F238E27FC236}">
                  <a16:creationId xmlns:a16="http://schemas.microsoft.com/office/drawing/2014/main" id="{08D0D21E-8691-4840-BE57-4EF3504A360D}"/>
                </a:ext>
              </a:extLst>
            </p:cNvPr>
            <p:cNvPicPr>
              <a:picLocks noChangeAspect="1"/>
            </p:cNvPicPr>
            <p:nvPr/>
          </p:nvPicPr>
          <p:blipFill>
            <a:blip r:embed="rId10"/>
            <a:stretch>
              <a:fillRect/>
            </a:stretch>
          </p:blipFill>
          <p:spPr>
            <a:xfrm>
              <a:off x="4281055" y="2718538"/>
              <a:ext cx="2064327" cy="2515432"/>
            </a:xfrm>
            <a:prstGeom prst="rect">
              <a:avLst/>
            </a:prstGeom>
          </p:spPr>
        </p:pic>
        <p:pic>
          <p:nvPicPr>
            <p:cNvPr id="21" name="图片 21" descr="图片包含 游戏机&#10;&#10;已生成极高可信度的说明">
              <a:extLst>
                <a:ext uri="{FF2B5EF4-FFF2-40B4-BE49-F238E27FC236}">
                  <a16:creationId xmlns:a16="http://schemas.microsoft.com/office/drawing/2014/main" id="{5239C193-DB33-41CB-BDC6-874E4A1DA9D4}"/>
                </a:ext>
              </a:extLst>
            </p:cNvPr>
            <p:cNvPicPr>
              <a:picLocks noChangeAspect="1"/>
            </p:cNvPicPr>
            <p:nvPr/>
          </p:nvPicPr>
          <p:blipFill>
            <a:blip r:embed="rId11"/>
            <a:stretch>
              <a:fillRect/>
            </a:stretch>
          </p:blipFill>
          <p:spPr>
            <a:xfrm>
              <a:off x="6421582" y="2718538"/>
              <a:ext cx="2064327" cy="2515432"/>
            </a:xfrm>
            <a:prstGeom prst="rect">
              <a:avLst/>
            </a:prstGeom>
          </p:spPr>
        </p:pic>
        <p:pic>
          <p:nvPicPr>
            <p:cNvPr id="23" name="图片 23" descr="图片包含 游戏机, 文字&#10;&#10;已生成极高可信度的说明">
              <a:extLst>
                <a:ext uri="{FF2B5EF4-FFF2-40B4-BE49-F238E27FC236}">
                  <a16:creationId xmlns:a16="http://schemas.microsoft.com/office/drawing/2014/main" id="{75B56DD9-F321-4041-9B49-0DAB9ADEB3E0}"/>
                </a:ext>
              </a:extLst>
            </p:cNvPr>
            <p:cNvPicPr>
              <a:picLocks noChangeAspect="1"/>
            </p:cNvPicPr>
            <p:nvPr/>
          </p:nvPicPr>
          <p:blipFill>
            <a:blip r:embed="rId12"/>
            <a:stretch>
              <a:fillRect/>
            </a:stretch>
          </p:blipFill>
          <p:spPr>
            <a:xfrm>
              <a:off x="8562109" y="2718538"/>
              <a:ext cx="2064327" cy="2515432"/>
            </a:xfrm>
            <a:prstGeom prst="rect">
              <a:avLst/>
            </a:prstGeom>
          </p:spPr>
        </p:pic>
        <p:pic>
          <p:nvPicPr>
            <p:cNvPr id="25" name="图片 25" descr="图片包含 游戏机, 文字&#10;&#10;已生成极高可信度的说明">
              <a:extLst>
                <a:ext uri="{FF2B5EF4-FFF2-40B4-BE49-F238E27FC236}">
                  <a16:creationId xmlns:a16="http://schemas.microsoft.com/office/drawing/2014/main" id="{57C95B4D-6E5E-4AA4-9558-852F9B34FF9B}"/>
                </a:ext>
              </a:extLst>
            </p:cNvPr>
            <p:cNvPicPr>
              <a:picLocks noChangeAspect="1"/>
            </p:cNvPicPr>
            <p:nvPr/>
          </p:nvPicPr>
          <p:blipFill>
            <a:blip r:embed="rId13"/>
            <a:stretch>
              <a:fillRect/>
            </a:stretch>
          </p:blipFill>
          <p:spPr>
            <a:xfrm>
              <a:off x="10702637" y="2704683"/>
              <a:ext cx="2064327" cy="2515432"/>
            </a:xfrm>
            <a:prstGeom prst="rect">
              <a:avLst/>
            </a:prstGeom>
          </p:spPr>
        </p:pic>
      </p:grpSp>
    </p:spTree>
    <p:extLst>
      <p:ext uri="{BB962C8B-B14F-4D97-AF65-F5344CB8AC3E}">
        <p14:creationId xmlns:p14="http://schemas.microsoft.com/office/powerpoint/2010/main" val="408997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ADCD104-DC2A-42DE-8297-9C04CD1F6038}"/>
              </a:ext>
            </a:extLst>
          </p:cNvPr>
          <p:cNvCxnSpPr/>
          <p:nvPr/>
        </p:nvCxnSpPr>
        <p:spPr>
          <a:xfrm>
            <a:off x="7848600" y="3124200"/>
            <a:ext cx="2336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577E145-6F16-480A-AFA7-708F20BE81DC}"/>
              </a:ext>
            </a:extLst>
          </p:cNvPr>
          <p:cNvSpPr txBox="1"/>
          <p:nvPr/>
        </p:nvSpPr>
        <p:spPr>
          <a:xfrm>
            <a:off x="6217920" y="2031076"/>
            <a:ext cx="5775960" cy="769441"/>
          </a:xfrm>
          <a:prstGeom prst="rect">
            <a:avLst/>
          </a:prstGeom>
          <a:noFill/>
        </p:spPr>
        <p:txBody>
          <a:bodyPr wrap="square" rtlCol="0">
            <a:spAutoFit/>
          </a:bodyPr>
          <a:lstStyle/>
          <a:p>
            <a:pPr algn="ctr"/>
            <a:r>
              <a:rPr lang="en-US" sz="4400" b="1"/>
              <a:t>Results</a:t>
            </a:r>
            <a:endParaRPr lang="fr-FR" sz="4400" b="1"/>
          </a:p>
        </p:txBody>
      </p:sp>
      <p:sp>
        <p:nvSpPr>
          <p:cNvPr id="6" name="Espace réservé du numéro de diapositive 5">
            <a:extLst>
              <a:ext uri="{FF2B5EF4-FFF2-40B4-BE49-F238E27FC236}">
                <a16:creationId xmlns:a16="http://schemas.microsoft.com/office/drawing/2014/main" id="{AA51671E-1AF5-4504-9F3F-76EBC959827A}"/>
              </a:ext>
            </a:extLst>
          </p:cNvPr>
          <p:cNvSpPr>
            <a:spLocks noGrp="1"/>
          </p:cNvSpPr>
          <p:nvPr>
            <p:ph type="sldNum" sz="quarter" idx="12"/>
          </p:nvPr>
        </p:nvSpPr>
        <p:spPr/>
        <p:txBody>
          <a:bodyPr>
            <a:normAutofit lnSpcReduction="10000"/>
          </a:bodyPr>
          <a:lstStyle/>
          <a:p>
            <a:fld id="{49587BC8-E369-4904-A181-A620164ACEFA}" type="slidenum">
              <a:rPr lang="fr-FR" smtClean="0"/>
              <a:t>15</a:t>
            </a:fld>
            <a:endParaRPr lang="fr-FR"/>
          </a:p>
        </p:txBody>
      </p:sp>
      <p:pic>
        <p:nvPicPr>
          <p:cNvPr id="8" name="Image 7" descr="Une image contenant bâtiment, fenêtre, graffiti, peint&#10;&#10;Description générée automatiquement">
            <a:extLst>
              <a:ext uri="{FF2B5EF4-FFF2-40B4-BE49-F238E27FC236}">
                <a16:creationId xmlns:a16="http://schemas.microsoft.com/office/drawing/2014/main" id="{C9D2B10E-539F-4B4B-AD7B-674E574F2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934" y="0"/>
            <a:ext cx="2232000" cy="2232000"/>
          </a:xfrm>
          <a:prstGeom prst="rect">
            <a:avLst/>
          </a:prstGeom>
        </p:spPr>
      </p:pic>
      <p:pic>
        <p:nvPicPr>
          <p:cNvPr id="9" name="Image 8" descr="Une image contenant couvert, assis, arbre, décoré&#10;&#10;Description générée automatiquement">
            <a:extLst>
              <a:ext uri="{FF2B5EF4-FFF2-40B4-BE49-F238E27FC236}">
                <a16:creationId xmlns:a16="http://schemas.microsoft.com/office/drawing/2014/main" id="{061576D0-4D51-4473-BE12-9D0E86CB2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26000"/>
            <a:ext cx="2232000" cy="2232000"/>
          </a:xfrm>
          <a:prstGeom prst="rect">
            <a:avLst/>
          </a:prstGeom>
        </p:spPr>
      </p:pic>
      <p:pic>
        <p:nvPicPr>
          <p:cNvPr id="10" name="Image 9" descr="Une image contenant très coloré, lit&#10;&#10;Description générée automatiquement">
            <a:extLst>
              <a:ext uri="{FF2B5EF4-FFF2-40B4-BE49-F238E27FC236}">
                <a16:creationId xmlns:a16="http://schemas.microsoft.com/office/drawing/2014/main" id="{8FD6F366-07E1-4D78-9DBD-84D0FBCB8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0300"/>
            <a:ext cx="2232000" cy="2232000"/>
          </a:xfrm>
          <a:prstGeom prst="rect">
            <a:avLst/>
          </a:prstGeom>
        </p:spPr>
      </p:pic>
      <p:pic>
        <p:nvPicPr>
          <p:cNvPr id="11" name="Image 10" descr="Une image contenant assis, très coloré, photo, vieux&#10;&#10;Description générée automatiquement">
            <a:extLst>
              <a:ext uri="{FF2B5EF4-FFF2-40B4-BE49-F238E27FC236}">
                <a16:creationId xmlns:a16="http://schemas.microsoft.com/office/drawing/2014/main" id="{AB82CF81-CB04-48D2-9189-BC1346052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867" y="2313000"/>
            <a:ext cx="2232000" cy="2232000"/>
          </a:xfrm>
          <a:prstGeom prst="rect">
            <a:avLst/>
          </a:prstGeom>
        </p:spPr>
      </p:pic>
      <p:pic>
        <p:nvPicPr>
          <p:cNvPr id="12" name="Image 11" descr="Une image contenant arbre, debout, grand, marchant&#10;&#10;Description générée automatiquement">
            <a:extLst>
              <a:ext uri="{FF2B5EF4-FFF2-40B4-BE49-F238E27FC236}">
                <a16:creationId xmlns:a16="http://schemas.microsoft.com/office/drawing/2014/main" id="{711DA391-9EDA-4B05-B549-DA800F88E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232000" cy="2232000"/>
          </a:xfrm>
          <a:prstGeom prst="rect">
            <a:avLst/>
          </a:prstGeom>
        </p:spPr>
      </p:pic>
      <p:pic>
        <p:nvPicPr>
          <p:cNvPr id="13" name="Image 12" descr="Une image contenant eau&#10;&#10;Description générée automatiquement">
            <a:extLst>
              <a:ext uri="{FF2B5EF4-FFF2-40B4-BE49-F238E27FC236}">
                <a16:creationId xmlns:a16="http://schemas.microsoft.com/office/drawing/2014/main" id="{A73B060A-9E9F-411D-925E-D26BDFD12A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3780" y="4632960"/>
            <a:ext cx="2232000" cy="2232000"/>
          </a:xfrm>
          <a:prstGeom prst="rect">
            <a:avLst/>
          </a:prstGeom>
        </p:spPr>
      </p:pic>
      <p:pic>
        <p:nvPicPr>
          <p:cNvPr id="14" name="Image 13" descr="Une image contenant très coloré, grand, table, vase&#10;&#10;Description générée automatiquement">
            <a:extLst>
              <a:ext uri="{FF2B5EF4-FFF2-40B4-BE49-F238E27FC236}">
                <a16:creationId xmlns:a16="http://schemas.microsoft.com/office/drawing/2014/main" id="{FE577FE4-8CBC-4110-82FE-4F3E037EEC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0853" y="4626000"/>
            <a:ext cx="2232000" cy="2232000"/>
          </a:xfrm>
          <a:prstGeom prst="rect">
            <a:avLst/>
          </a:prstGeom>
        </p:spPr>
      </p:pic>
      <p:pic>
        <p:nvPicPr>
          <p:cNvPr id="15" name="Image 14" descr="Une image contenant bâtiment, fenêtre, table&#10;&#10;Description générée automatiquement">
            <a:extLst>
              <a:ext uri="{FF2B5EF4-FFF2-40B4-BE49-F238E27FC236}">
                <a16:creationId xmlns:a16="http://schemas.microsoft.com/office/drawing/2014/main" id="{99941026-2902-450D-BEA7-8D863FC60E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54" y="2313000"/>
            <a:ext cx="2232000" cy="2232000"/>
          </a:xfrm>
          <a:prstGeom prst="rect">
            <a:avLst/>
          </a:prstGeom>
        </p:spPr>
      </p:pic>
      <p:pic>
        <p:nvPicPr>
          <p:cNvPr id="16" name="Image 15" descr="Une image contenant bâtiment, très coloré, fenêtre&#10;&#10;Description générée automatiquement">
            <a:extLst>
              <a:ext uri="{FF2B5EF4-FFF2-40B4-BE49-F238E27FC236}">
                <a16:creationId xmlns:a16="http://schemas.microsoft.com/office/drawing/2014/main" id="{4D3151FC-3DF2-46B9-85F2-ED38BB8669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3868" y="0"/>
            <a:ext cx="2232000" cy="2232000"/>
          </a:xfrm>
          <a:prstGeom prst="rect">
            <a:avLst/>
          </a:prstGeom>
        </p:spPr>
      </p:pic>
    </p:spTree>
    <p:extLst>
      <p:ext uri="{BB962C8B-B14F-4D97-AF65-F5344CB8AC3E}">
        <p14:creationId xmlns:p14="http://schemas.microsoft.com/office/powerpoint/2010/main" val="411875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16</a:t>
            </a:fld>
            <a:endParaRPr lang="fr-FR"/>
          </a:p>
        </p:txBody>
      </p:sp>
      <p:sp>
        <p:nvSpPr>
          <p:cNvPr id="5" name="ZoneTexte 4">
            <a:extLst>
              <a:ext uri="{FF2B5EF4-FFF2-40B4-BE49-F238E27FC236}">
                <a16:creationId xmlns:a16="http://schemas.microsoft.com/office/drawing/2014/main" id="{F15A0A8A-BC47-4227-A298-62CE96816B60}"/>
              </a:ext>
            </a:extLst>
          </p:cNvPr>
          <p:cNvSpPr txBox="1"/>
          <p:nvPr/>
        </p:nvSpPr>
        <p:spPr>
          <a:xfrm>
            <a:off x="662508" y="1448087"/>
            <a:ext cx="10038149" cy="7078861"/>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t>Poor results (blurring, smearing) when the style is diffuse</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Good results when the style is pronounced with visible lines and contours</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If the colors of the content and the style are very close or if one of the two is close to a neutral color, the result is generally better</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endParaRPr lang="en-US" sz="2000"/>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fr-FR"/>
          </a:p>
        </p:txBody>
      </p:sp>
      <p:sp>
        <p:nvSpPr>
          <p:cNvPr id="6" name="ZoneTexte 5">
            <a:extLst>
              <a:ext uri="{FF2B5EF4-FFF2-40B4-BE49-F238E27FC236}">
                <a16:creationId xmlns:a16="http://schemas.microsoft.com/office/drawing/2014/main" id="{E1BB10E9-2714-46E2-9DAB-AFD8F14B279B}"/>
              </a:ext>
            </a:extLst>
          </p:cNvPr>
          <p:cNvSpPr txBox="1"/>
          <p:nvPr/>
        </p:nvSpPr>
        <p:spPr>
          <a:xfrm>
            <a:off x="3336979" y="396072"/>
            <a:ext cx="4966635" cy="523220"/>
          </a:xfrm>
          <a:prstGeom prst="rect">
            <a:avLst/>
          </a:prstGeom>
          <a:noFill/>
        </p:spPr>
        <p:txBody>
          <a:bodyPr wrap="square" rtlCol="0">
            <a:spAutoFit/>
          </a:bodyPr>
          <a:lstStyle/>
          <a:p>
            <a:pPr algn="ctr"/>
            <a:r>
              <a:rPr lang="fr-FR" sz="2800" b="1"/>
              <a:t>Interesting observations</a:t>
            </a:r>
            <a:endParaRPr lang="fr-FR"/>
          </a:p>
        </p:txBody>
      </p:sp>
      <p:pic>
        <p:nvPicPr>
          <p:cNvPr id="4" name="Image 3" descr="Une image contenant alimentation&#10;&#10;Description générée automatiquement">
            <a:extLst>
              <a:ext uri="{FF2B5EF4-FFF2-40B4-BE49-F238E27FC236}">
                <a16:creationId xmlns:a16="http://schemas.microsoft.com/office/drawing/2014/main" id="{0D4FC39A-2171-496B-B797-FC5545F44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754" y="2208484"/>
            <a:ext cx="2311046" cy="2779033"/>
          </a:xfrm>
          <a:prstGeom prst="rect">
            <a:avLst/>
          </a:prstGeom>
        </p:spPr>
      </p:pic>
      <p:pic>
        <p:nvPicPr>
          <p:cNvPr id="8" name="Image 7" descr="Une image contenant personne, intérieur, alimentation, table&#10;&#10;Description générée automatiquement">
            <a:extLst>
              <a:ext uri="{FF2B5EF4-FFF2-40B4-BE49-F238E27FC236}">
                <a16:creationId xmlns:a16="http://schemas.microsoft.com/office/drawing/2014/main" id="{0C254E1F-8FF7-4296-A251-47DBF449B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719" y="2169332"/>
            <a:ext cx="2327325" cy="2798609"/>
          </a:xfrm>
          <a:prstGeom prst="rect">
            <a:avLst/>
          </a:prstGeom>
        </p:spPr>
      </p:pic>
      <p:pic>
        <p:nvPicPr>
          <p:cNvPr id="10" name="Image 9" descr="Une image contenant étoile, animal&#10;&#10;Description générée automatiquement">
            <a:extLst>
              <a:ext uri="{FF2B5EF4-FFF2-40B4-BE49-F238E27FC236}">
                <a16:creationId xmlns:a16="http://schemas.microsoft.com/office/drawing/2014/main" id="{EBE15C7E-9D8B-429E-B3EC-9662CD2E6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015" y="2188908"/>
            <a:ext cx="1563206" cy="2779033"/>
          </a:xfrm>
          <a:prstGeom prst="rect">
            <a:avLst/>
          </a:prstGeom>
        </p:spPr>
      </p:pic>
      <p:cxnSp>
        <p:nvCxnSpPr>
          <p:cNvPr id="15" name="Connecteur droit 14">
            <a:extLst>
              <a:ext uri="{FF2B5EF4-FFF2-40B4-BE49-F238E27FC236}">
                <a16:creationId xmlns:a16="http://schemas.microsoft.com/office/drawing/2014/main" id="{BBF79925-75E6-4CB0-A9EB-61527AC6D03F}"/>
              </a:ext>
            </a:extLst>
          </p:cNvPr>
          <p:cNvCxnSpPr/>
          <p:nvPr/>
        </p:nvCxnSpPr>
        <p:spPr>
          <a:xfrm>
            <a:off x="4382962" y="330517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407530F-1F21-46E7-A54D-70FE2AC19D66}"/>
              </a:ext>
            </a:extLst>
          </p:cNvPr>
          <p:cNvCxnSpPr>
            <a:cxnSpLocks/>
          </p:cNvCxnSpPr>
          <p:nvPr/>
        </p:nvCxnSpPr>
        <p:spPr>
          <a:xfrm rot="16200000">
            <a:off x="4382962" y="3306636"/>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C9868DFE-83C7-42D8-B724-7FEB61418281}"/>
              </a:ext>
            </a:extLst>
          </p:cNvPr>
          <p:cNvCxnSpPr>
            <a:cxnSpLocks/>
          </p:cNvCxnSpPr>
          <p:nvPr/>
        </p:nvCxnSpPr>
        <p:spPr>
          <a:xfrm rot="16200000">
            <a:off x="7402387" y="3230436"/>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A49C26A-E274-4B64-A99A-7D93A18A14EA}"/>
              </a:ext>
            </a:extLst>
          </p:cNvPr>
          <p:cNvCxnSpPr>
            <a:cxnSpLocks/>
          </p:cNvCxnSpPr>
          <p:nvPr/>
        </p:nvCxnSpPr>
        <p:spPr>
          <a:xfrm rot="16200000">
            <a:off x="7402387" y="3470400"/>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76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17</a:t>
            </a:fld>
            <a:endParaRPr lang="fr-FR"/>
          </a:p>
        </p:txBody>
      </p:sp>
      <p:sp>
        <p:nvSpPr>
          <p:cNvPr id="5" name="ZoneTexte 4">
            <a:extLst>
              <a:ext uri="{FF2B5EF4-FFF2-40B4-BE49-F238E27FC236}">
                <a16:creationId xmlns:a16="http://schemas.microsoft.com/office/drawing/2014/main" id="{F15A0A8A-BC47-4227-A298-62CE96816B60}"/>
              </a:ext>
            </a:extLst>
          </p:cNvPr>
          <p:cNvSpPr txBox="1"/>
          <p:nvPr/>
        </p:nvSpPr>
        <p:spPr>
          <a:xfrm>
            <a:off x="662509" y="632222"/>
            <a:ext cx="9491142" cy="400110"/>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t>With certain styles, content can be altered</a:t>
            </a:r>
          </a:p>
        </p:txBody>
      </p:sp>
      <p:cxnSp>
        <p:nvCxnSpPr>
          <p:cNvPr id="11" name="Connecteur droit 10">
            <a:extLst>
              <a:ext uri="{FF2B5EF4-FFF2-40B4-BE49-F238E27FC236}">
                <a16:creationId xmlns:a16="http://schemas.microsoft.com/office/drawing/2014/main" id="{3B698D16-0C5B-4ACD-8BFA-30F7E3FC6ABE}"/>
              </a:ext>
            </a:extLst>
          </p:cNvPr>
          <p:cNvCxnSpPr/>
          <p:nvPr/>
        </p:nvCxnSpPr>
        <p:spPr>
          <a:xfrm>
            <a:off x="3756493" y="303847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102CC3A8-E0C7-408C-A79E-5EF60D39DA0B}"/>
              </a:ext>
            </a:extLst>
          </p:cNvPr>
          <p:cNvCxnSpPr>
            <a:cxnSpLocks/>
          </p:cNvCxnSpPr>
          <p:nvPr/>
        </p:nvCxnSpPr>
        <p:spPr>
          <a:xfrm rot="16200000">
            <a:off x="3756493" y="303993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5EFB192-6BAD-4960-9B9F-0669524DD3AD}"/>
              </a:ext>
            </a:extLst>
          </p:cNvPr>
          <p:cNvCxnSpPr>
            <a:cxnSpLocks/>
          </p:cNvCxnSpPr>
          <p:nvPr/>
        </p:nvCxnSpPr>
        <p:spPr>
          <a:xfrm rot="16200000">
            <a:off x="7647796" y="2897061"/>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D62A783-D7A7-41CC-96F6-F3E2C27AA585}"/>
              </a:ext>
            </a:extLst>
          </p:cNvPr>
          <p:cNvCxnSpPr>
            <a:cxnSpLocks/>
          </p:cNvCxnSpPr>
          <p:nvPr/>
        </p:nvCxnSpPr>
        <p:spPr>
          <a:xfrm rot="16200000">
            <a:off x="7647796" y="313702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age 14" descr="Une image contenant photo, pièce, blanc, nombreux&#10;&#10;Description générée automatiquement">
            <a:extLst>
              <a:ext uri="{FF2B5EF4-FFF2-40B4-BE49-F238E27FC236}">
                <a16:creationId xmlns:a16="http://schemas.microsoft.com/office/drawing/2014/main" id="{D4531775-DF09-4570-915E-F652BD160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03" y="1669740"/>
            <a:ext cx="2542782" cy="3178478"/>
          </a:xfrm>
          <a:prstGeom prst="rect">
            <a:avLst/>
          </a:prstGeom>
        </p:spPr>
      </p:pic>
      <p:pic>
        <p:nvPicPr>
          <p:cNvPr id="19" name="Image 18" descr="Une image contenant graffiti&#10;&#10;Description générée automatiquement">
            <a:extLst>
              <a:ext uri="{FF2B5EF4-FFF2-40B4-BE49-F238E27FC236}">
                <a16:creationId xmlns:a16="http://schemas.microsoft.com/office/drawing/2014/main" id="{2130F319-E81A-435E-9598-0261F797D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493" y="2460749"/>
            <a:ext cx="2673160" cy="1695450"/>
          </a:xfrm>
          <a:prstGeom prst="rect">
            <a:avLst/>
          </a:prstGeom>
        </p:spPr>
      </p:pic>
      <p:pic>
        <p:nvPicPr>
          <p:cNvPr id="1028" name="Picture 4">
            <a:extLst>
              <a:ext uri="{FF2B5EF4-FFF2-40B4-BE49-F238E27FC236}">
                <a16:creationId xmlns:a16="http://schemas.microsoft.com/office/drawing/2014/main" id="{F6966F80-2E15-400B-B526-E3DEF4AD6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39" y="1669740"/>
            <a:ext cx="2542782" cy="317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6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8048D8C-1D6D-41F2-B210-8C2B41074F8C}"/>
              </a:ext>
            </a:extLst>
          </p:cNvPr>
          <p:cNvSpPr>
            <a:spLocks noGrp="1"/>
          </p:cNvSpPr>
          <p:nvPr>
            <p:ph type="sldNum" sz="quarter" idx="12"/>
          </p:nvPr>
        </p:nvSpPr>
        <p:spPr/>
        <p:txBody>
          <a:bodyPr>
            <a:normAutofit lnSpcReduction="10000"/>
          </a:bodyPr>
          <a:lstStyle/>
          <a:p>
            <a:fld id="{81861A81-B643-442A-84B6-4F3479F27C4C}" type="slidenum">
              <a:rPr lang="fr-FR" smtClean="0"/>
              <a:t>18</a:t>
            </a:fld>
            <a:endParaRPr lang="fr-FR"/>
          </a:p>
        </p:txBody>
      </p:sp>
      <p:sp>
        <p:nvSpPr>
          <p:cNvPr id="4" name="ZoneTexte 3">
            <a:extLst>
              <a:ext uri="{FF2B5EF4-FFF2-40B4-BE49-F238E27FC236}">
                <a16:creationId xmlns:a16="http://schemas.microsoft.com/office/drawing/2014/main" id="{FDD5754A-759F-4BE0-896D-4A8219272BB9}"/>
              </a:ext>
            </a:extLst>
          </p:cNvPr>
          <p:cNvSpPr txBox="1"/>
          <p:nvPr/>
        </p:nvSpPr>
        <p:spPr>
          <a:xfrm>
            <a:off x="765482" y="405682"/>
            <a:ext cx="9491142" cy="400110"/>
          </a:xfrm>
          <a:prstGeom prst="rect">
            <a:avLst/>
          </a:prstGeom>
          <a:noFill/>
        </p:spPr>
        <p:txBody>
          <a:bodyPr wrap="square" rtlCol="0" anchor="t">
            <a:spAutoFit/>
          </a:bodyPr>
          <a:lstStyle/>
          <a:p>
            <a:pPr marL="285750" indent="-285750" algn="just">
              <a:buFont typeface="Wingdings" panose="05000000000000000000" pitchFamily="2" charset="2"/>
              <a:buChar char="Ø"/>
            </a:pPr>
            <a:r>
              <a:rPr lang="en-US" sz="2000"/>
              <a:t>D</a:t>
            </a:r>
            <a:r>
              <a:rPr lang="en-US"/>
              <a:t>epending on the style image chosen, the style may not be very visible</a:t>
            </a:r>
            <a:endParaRPr lang="en-US" sz="2000"/>
          </a:p>
        </p:txBody>
      </p:sp>
      <p:cxnSp>
        <p:nvCxnSpPr>
          <p:cNvPr id="6" name="Connecteur droit 5">
            <a:extLst>
              <a:ext uri="{FF2B5EF4-FFF2-40B4-BE49-F238E27FC236}">
                <a16:creationId xmlns:a16="http://schemas.microsoft.com/office/drawing/2014/main" id="{75AA226F-A55E-4A66-BB18-A5BCFE439BDA}"/>
              </a:ext>
            </a:extLst>
          </p:cNvPr>
          <p:cNvCxnSpPr/>
          <p:nvPr/>
        </p:nvCxnSpPr>
        <p:spPr>
          <a:xfrm>
            <a:off x="3843118" y="303847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876B8AFD-E1EA-4566-9E45-680C5563D3F7}"/>
              </a:ext>
            </a:extLst>
          </p:cNvPr>
          <p:cNvCxnSpPr>
            <a:cxnSpLocks/>
          </p:cNvCxnSpPr>
          <p:nvPr/>
        </p:nvCxnSpPr>
        <p:spPr>
          <a:xfrm rot="16200000">
            <a:off x="3843118" y="303847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139EF96-4A34-452F-8159-3D4B7DAD7FB4}"/>
              </a:ext>
            </a:extLst>
          </p:cNvPr>
          <p:cNvCxnSpPr>
            <a:cxnSpLocks/>
          </p:cNvCxnSpPr>
          <p:nvPr/>
        </p:nvCxnSpPr>
        <p:spPr>
          <a:xfrm rot="16200000">
            <a:off x="7647796" y="2897061"/>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8F3554DF-E702-4B5A-BDC5-F222DDE45F7B}"/>
              </a:ext>
            </a:extLst>
          </p:cNvPr>
          <p:cNvCxnSpPr>
            <a:cxnSpLocks/>
          </p:cNvCxnSpPr>
          <p:nvPr/>
        </p:nvCxnSpPr>
        <p:spPr>
          <a:xfrm rot="16200000">
            <a:off x="7647796" y="313702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 13" descr="Une image contenant bâtiment, cité, extérieur, rue&#10;&#10;Description générée avec un niveau de confiance très élevé">
            <a:extLst>
              <a:ext uri="{FF2B5EF4-FFF2-40B4-BE49-F238E27FC236}">
                <a16:creationId xmlns:a16="http://schemas.microsoft.com/office/drawing/2014/main" id="{83575083-D24E-409B-BF31-3112EC94AD9F}"/>
              </a:ext>
            </a:extLst>
          </p:cNvPr>
          <p:cNvPicPr>
            <a:picLocks noChangeAspect="1"/>
          </p:cNvPicPr>
          <p:nvPr/>
        </p:nvPicPr>
        <p:blipFill>
          <a:blip r:embed="rId2"/>
          <a:stretch>
            <a:fillRect/>
          </a:stretch>
        </p:blipFill>
        <p:spPr>
          <a:xfrm>
            <a:off x="8225481" y="895221"/>
            <a:ext cx="2743200" cy="2143125"/>
          </a:xfrm>
          <a:prstGeom prst="rect">
            <a:avLst/>
          </a:prstGeom>
        </p:spPr>
      </p:pic>
      <p:pic>
        <p:nvPicPr>
          <p:cNvPr id="15" name="Image 15" descr="Une image contenant bâtiment, cité, vieux, rue&#10;&#10;Description générée avec un niveau de confiance très élevé">
            <a:extLst>
              <a:ext uri="{FF2B5EF4-FFF2-40B4-BE49-F238E27FC236}">
                <a16:creationId xmlns:a16="http://schemas.microsoft.com/office/drawing/2014/main" id="{33D6146F-E2EA-48DA-9F89-42C891F6DE29}"/>
              </a:ext>
            </a:extLst>
          </p:cNvPr>
          <p:cNvPicPr>
            <a:picLocks noChangeAspect="1"/>
          </p:cNvPicPr>
          <p:nvPr/>
        </p:nvPicPr>
        <p:blipFill>
          <a:blip r:embed="rId3"/>
          <a:stretch>
            <a:fillRect/>
          </a:stretch>
        </p:blipFill>
        <p:spPr>
          <a:xfrm>
            <a:off x="8225481" y="3788762"/>
            <a:ext cx="2743200" cy="2143125"/>
          </a:xfrm>
          <a:prstGeom prst="rect">
            <a:avLst/>
          </a:prstGeom>
        </p:spPr>
      </p:pic>
      <p:pic>
        <p:nvPicPr>
          <p:cNvPr id="17" name="Image 17" descr="Une image contenant bâtiment, circuit, grand, neige&#10;&#10;Description générée avec un niveau de confiance très élevé">
            <a:extLst>
              <a:ext uri="{FF2B5EF4-FFF2-40B4-BE49-F238E27FC236}">
                <a16:creationId xmlns:a16="http://schemas.microsoft.com/office/drawing/2014/main" id="{B2C8A027-497D-42EE-800B-F0779FE28851}"/>
              </a:ext>
            </a:extLst>
          </p:cNvPr>
          <p:cNvPicPr>
            <a:picLocks noChangeAspect="1"/>
          </p:cNvPicPr>
          <p:nvPr/>
        </p:nvPicPr>
        <p:blipFill>
          <a:blip r:embed="rId4"/>
          <a:stretch>
            <a:fillRect/>
          </a:stretch>
        </p:blipFill>
        <p:spPr>
          <a:xfrm>
            <a:off x="4261022" y="4217387"/>
            <a:ext cx="2743200" cy="1714500"/>
          </a:xfrm>
          <a:prstGeom prst="rect">
            <a:avLst/>
          </a:prstGeom>
        </p:spPr>
      </p:pic>
      <p:pic>
        <p:nvPicPr>
          <p:cNvPr id="19" name="Image 19" descr="Une image contenant clôture, extérieur, bâtiment, échafaudage&#10;&#10;Description générée avec un niveau de confiance très élevé">
            <a:extLst>
              <a:ext uri="{FF2B5EF4-FFF2-40B4-BE49-F238E27FC236}">
                <a16:creationId xmlns:a16="http://schemas.microsoft.com/office/drawing/2014/main" id="{50FF54EA-6ACC-43D1-A62D-88977B11547A}"/>
              </a:ext>
            </a:extLst>
          </p:cNvPr>
          <p:cNvPicPr>
            <a:picLocks noChangeAspect="1"/>
          </p:cNvPicPr>
          <p:nvPr/>
        </p:nvPicPr>
        <p:blipFill>
          <a:blip r:embed="rId5"/>
          <a:stretch>
            <a:fillRect/>
          </a:stretch>
        </p:blipFill>
        <p:spPr>
          <a:xfrm>
            <a:off x="4261022" y="890675"/>
            <a:ext cx="2743200" cy="1822704"/>
          </a:xfrm>
          <a:prstGeom prst="rect">
            <a:avLst/>
          </a:prstGeom>
        </p:spPr>
      </p:pic>
      <p:pic>
        <p:nvPicPr>
          <p:cNvPr id="21" name="Image 21" descr="Une image contenant bâtiment, extérieur, rue, cité&#10;&#10;Description générée avec un niveau de confiance très élevé">
            <a:extLst>
              <a:ext uri="{FF2B5EF4-FFF2-40B4-BE49-F238E27FC236}">
                <a16:creationId xmlns:a16="http://schemas.microsoft.com/office/drawing/2014/main" id="{52131B0B-DDF6-48ED-A78B-68420F67C6E1}"/>
              </a:ext>
            </a:extLst>
          </p:cNvPr>
          <p:cNvPicPr>
            <a:picLocks noChangeAspect="1"/>
          </p:cNvPicPr>
          <p:nvPr/>
        </p:nvPicPr>
        <p:blipFill>
          <a:blip r:embed="rId6"/>
          <a:stretch>
            <a:fillRect/>
          </a:stretch>
        </p:blipFill>
        <p:spPr>
          <a:xfrm>
            <a:off x="245076" y="2090660"/>
            <a:ext cx="3103605" cy="2450138"/>
          </a:xfrm>
          <a:prstGeom prst="rect">
            <a:avLst/>
          </a:prstGeom>
        </p:spPr>
      </p:pic>
    </p:spTree>
    <p:extLst>
      <p:ext uri="{BB962C8B-B14F-4D97-AF65-F5344CB8AC3E}">
        <p14:creationId xmlns:p14="http://schemas.microsoft.com/office/powerpoint/2010/main" val="269494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19</a:t>
            </a:fld>
            <a:endParaRPr lang="fr-FR"/>
          </a:p>
        </p:txBody>
      </p:sp>
      <p:sp>
        <p:nvSpPr>
          <p:cNvPr id="5" name="ZoneTexte 4">
            <a:extLst>
              <a:ext uri="{FF2B5EF4-FFF2-40B4-BE49-F238E27FC236}">
                <a16:creationId xmlns:a16="http://schemas.microsoft.com/office/drawing/2014/main" id="{F15A0A8A-BC47-4227-A298-62CE96816B60}"/>
              </a:ext>
            </a:extLst>
          </p:cNvPr>
          <p:cNvSpPr txBox="1"/>
          <p:nvPr/>
        </p:nvSpPr>
        <p:spPr>
          <a:xfrm>
            <a:off x="662509" y="423074"/>
            <a:ext cx="9491142" cy="400110"/>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t>Some styles are not suitable for certain images</a:t>
            </a:r>
          </a:p>
        </p:txBody>
      </p:sp>
      <p:cxnSp>
        <p:nvCxnSpPr>
          <p:cNvPr id="11" name="Connecteur droit 10">
            <a:extLst>
              <a:ext uri="{FF2B5EF4-FFF2-40B4-BE49-F238E27FC236}">
                <a16:creationId xmlns:a16="http://schemas.microsoft.com/office/drawing/2014/main" id="{3B698D16-0C5B-4ACD-8BFA-30F7E3FC6ABE}"/>
              </a:ext>
            </a:extLst>
          </p:cNvPr>
          <p:cNvCxnSpPr/>
          <p:nvPr/>
        </p:nvCxnSpPr>
        <p:spPr>
          <a:xfrm>
            <a:off x="3826493" y="5010149"/>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102CC3A8-E0C7-408C-A79E-5EF60D39DA0B}"/>
              </a:ext>
            </a:extLst>
          </p:cNvPr>
          <p:cNvCxnSpPr>
            <a:cxnSpLocks/>
          </p:cNvCxnSpPr>
          <p:nvPr/>
        </p:nvCxnSpPr>
        <p:spPr>
          <a:xfrm rot="16200000">
            <a:off x="3826493" y="5011610"/>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5EFB192-6BAD-4960-9B9F-0669524DD3AD}"/>
              </a:ext>
            </a:extLst>
          </p:cNvPr>
          <p:cNvCxnSpPr>
            <a:cxnSpLocks/>
          </p:cNvCxnSpPr>
          <p:nvPr/>
        </p:nvCxnSpPr>
        <p:spPr>
          <a:xfrm rot="16200000">
            <a:off x="7676371" y="4916361"/>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D62A783-D7A7-41CC-96F6-F3E2C27AA585}"/>
              </a:ext>
            </a:extLst>
          </p:cNvPr>
          <p:cNvCxnSpPr>
            <a:cxnSpLocks/>
          </p:cNvCxnSpPr>
          <p:nvPr/>
        </p:nvCxnSpPr>
        <p:spPr>
          <a:xfrm rot="16200000">
            <a:off x="7676371" y="515632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Image 14" descr="Une image contenant photo, pièce, blanc, nombreux&#10;&#10;Description générée automatiquement">
            <a:extLst>
              <a:ext uri="{FF2B5EF4-FFF2-40B4-BE49-F238E27FC236}">
                <a16:creationId xmlns:a16="http://schemas.microsoft.com/office/drawing/2014/main" id="{D4531775-DF09-4570-915E-F652BD160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266" y="4070612"/>
            <a:ext cx="2055919" cy="2569899"/>
          </a:xfrm>
          <a:prstGeom prst="rect">
            <a:avLst/>
          </a:prstGeom>
        </p:spPr>
      </p:pic>
      <p:pic>
        <p:nvPicPr>
          <p:cNvPr id="7" name="Image 6" descr="Une image contenant bâtiment, graffiti, bleu, couvert&#10;&#10;Description générée automatiquement">
            <a:extLst>
              <a:ext uri="{FF2B5EF4-FFF2-40B4-BE49-F238E27FC236}">
                <a16:creationId xmlns:a16="http://schemas.microsoft.com/office/drawing/2014/main" id="{80E162C4-B216-4EE1-AF1F-E06E40506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397" y="4067685"/>
            <a:ext cx="2106553" cy="2569899"/>
          </a:xfrm>
          <a:prstGeom prst="rect">
            <a:avLst/>
          </a:prstGeom>
        </p:spPr>
      </p:pic>
      <p:pic>
        <p:nvPicPr>
          <p:cNvPr id="9" name="Image 8" descr="Une image contenant photo, couvert, nombreux, jeune&#10;&#10;Description générée automatiquement">
            <a:extLst>
              <a:ext uri="{FF2B5EF4-FFF2-40B4-BE49-F238E27FC236}">
                <a16:creationId xmlns:a16="http://schemas.microsoft.com/office/drawing/2014/main" id="{4EDEF896-F1F1-49B3-AEF6-2BCB5C4E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625" y="4070612"/>
            <a:ext cx="2055919" cy="2569898"/>
          </a:xfrm>
          <a:prstGeom prst="rect">
            <a:avLst/>
          </a:prstGeom>
        </p:spPr>
      </p:pic>
      <p:pic>
        <p:nvPicPr>
          <p:cNvPr id="16" name="Image 15" descr="Une image contenant bâtiment, train, pièce, bibliothèque&#10;&#10;Description générée automatiquement">
            <a:extLst>
              <a:ext uri="{FF2B5EF4-FFF2-40B4-BE49-F238E27FC236}">
                <a16:creationId xmlns:a16="http://schemas.microsoft.com/office/drawing/2014/main" id="{62C196D5-B13A-481D-85CF-C997A6B02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624" y="1143220"/>
            <a:ext cx="2055919" cy="2544200"/>
          </a:xfrm>
          <a:prstGeom prst="rect">
            <a:avLst/>
          </a:prstGeom>
        </p:spPr>
      </p:pic>
      <p:cxnSp>
        <p:nvCxnSpPr>
          <p:cNvPr id="20" name="Connecteur droit 19">
            <a:extLst>
              <a:ext uri="{FF2B5EF4-FFF2-40B4-BE49-F238E27FC236}">
                <a16:creationId xmlns:a16="http://schemas.microsoft.com/office/drawing/2014/main" id="{D08EDD2A-B410-4FAC-9FFB-237802443920}"/>
              </a:ext>
            </a:extLst>
          </p:cNvPr>
          <p:cNvCxnSpPr>
            <a:cxnSpLocks/>
          </p:cNvCxnSpPr>
          <p:nvPr/>
        </p:nvCxnSpPr>
        <p:spPr>
          <a:xfrm rot="16200000">
            <a:off x="7676371" y="2039811"/>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DB79CE5-38EA-41B5-B0AF-386131E4F5FA}"/>
              </a:ext>
            </a:extLst>
          </p:cNvPr>
          <p:cNvCxnSpPr>
            <a:cxnSpLocks/>
          </p:cNvCxnSpPr>
          <p:nvPr/>
        </p:nvCxnSpPr>
        <p:spPr>
          <a:xfrm rot="16200000">
            <a:off x="7676371" y="227977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age 21" descr="Une image contenant bâtiment, graffiti, bleu, couvert&#10;&#10;Description générée automatiquement">
            <a:extLst>
              <a:ext uri="{FF2B5EF4-FFF2-40B4-BE49-F238E27FC236}">
                <a16:creationId xmlns:a16="http://schemas.microsoft.com/office/drawing/2014/main" id="{0AC2CF22-BD06-4576-835E-DD71448CD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396" y="1102156"/>
            <a:ext cx="2106553" cy="2569899"/>
          </a:xfrm>
          <a:prstGeom prst="rect">
            <a:avLst/>
          </a:prstGeom>
        </p:spPr>
      </p:pic>
      <p:cxnSp>
        <p:nvCxnSpPr>
          <p:cNvPr id="23" name="Connecteur droit 22">
            <a:extLst>
              <a:ext uri="{FF2B5EF4-FFF2-40B4-BE49-F238E27FC236}">
                <a16:creationId xmlns:a16="http://schemas.microsoft.com/office/drawing/2014/main" id="{DF4ABA99-70FF-48FA-A770-9A50BA650F09}"/>
              </a:ext>
            </a:extLst>
          </p:cNvPr>
          <p:cNvCxnSpPr/>
          <p:nvPr/>
        </p:nvCxnSpPr>
        <p:spPr>
          <a:xfrm>
            <a:off x="3860630" y="211564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A109BC57-C3B9-4555-87CB-3753FDFF49CB}"/>
              </a:ext>
            </a:extLst>
          </p:cNvPr>
          <p:cNvCxnSpPr>
            <a:cxnSpLocks/>
          </p:cNvCxnSpPr>
          <p:nvPr/>
        </p:nvCxnSpPr>
        <p:spPr>
          <a:xfrm rot="16200000">
            <a:off x="3860630" y="211710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descr="Une image contenant bâtiment, extérieur, scène, cité&#10;&#10;Description générée automatiquement">
            <a:extLst>
              <a:ext uri="{FF2B5EF4-FFF2-40B4-BE49-F238E27FC236}">
                <a16:creationId xmlns:a16="http://schemas.microsoft.com/office/drawing/2014/main" id="{CE45369E-6AF3-4897-A3A2-B482CCA9A6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202" y="1046133"/>
            <a:ext cx="2072800" cy="2569888"/>
          </a:xfrm>
          <a:prstGeom prst="rect">
            <a:avLst/>
          </a:prstGeom>
        </p:spPr>
      </p:pic>
    </p:spTree>
    <p:extLst>
      <p:ext uri="{BB962C8B-B14F-4D97-AF65-F5344CB8AC3E}">
        <p14:creationId xmlns:p14="http://schemas.microsoft.com/office/powerpoint/2010/main" val="336867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ADCD104-DC2A-42DE-8297-9C04CD1F6038}"/>
              </a:ext>
            </a:extLst>
          </p:cNvPr>
          <p:cNvCxnSpPr/>
          <p:nvPr/>
        </p:nvCxnSpPr>
        <p:spPr>
          <a:xfrm>
            <a:off x="7289800" y="3149600"/>
            <a:ext cx="2336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577E145-6F16-480A-AFA7-708F20BE81DC}"/>
              </a:ext>
            </a:extLst>
          </p:cNvPr>
          <p:cNvSpPr txBox="1"/>
          <p:nvPr/>
        </p:nvSpPr>
        <p:spPr>
          <a:xfrm>
            <a:off x="6743702" y="2083256"/>
            <a:ext cx="4711700" cy="769441"/>
          </a:xfrm>
          <a:prstGeom prst="rect">
            <a:avLst/>
          </a:prstGeom>
          <a:noFill/>
        </p:spPr>
        <p:txBody>
          <a:bodyPr wrap="square" rtlCol="0">
            <a:spAutoFit/>
          </a:bodyPr>
          <a:lstStyle/>
          <a:p>
            <a:r>
              <a:rPr lang="fr-FR" sz="4400" b="1"/>
              <a:t>Inspiration</a:t>
            </a:r>
          </a:p>
        </p:txBody>
      </p:sp>
      <p:sp>
        <p:nvSpPr>
          <p:cNvPr id="6" name="Espace réservé du numéro de diapositive 5">
            <a:extLst>
              <a:ext uri="{FF2B5EF4-FFF2-40B4-BE49-F238E27FC236}">
                <a16:creationId xmlns:a16="http://schemas.microsoft.com/office/drawing/2014/main" id="{AA51671E-1AF5-4504-9F3F-76EBC959827A}"/>
              </a:ext>
            </a:extLst>
          </p:cNvPr>
          <p:cNvSpPr>
            <a:spLocks noGrp="1"/>
          </p:cNvSpPr>
          <p:nvPr>
            <p:ph type="sldNum" sz="quarter" idx="12"/>
          </p:nvPr>
        </p:nvSpPr>
        <p:spPr/>
        <p:txBody>
          <a:bodyPr>
            <a:normAutofit lnSpcReduction="10000"/>
          </a:bodyPr>
          <a:lstStyle/>
          <a:p>
            <a:fld id="{49587BC8-E369-4904-A181-A620164ACEFA}" type="slidenum">
              <a:rPr lang="fr-FR" smtClean="0"/>
              <a:t>2</a:t>
            </a:fld>
            <a:endParaRPr lang="fr-FR"/>
          </a:p>
        </p:txBody>
      </p:sp>
      <p:pic>
        <p:nvPicPr>
          <p:cNvPr id="3" name="Image 2" descr="Une image contenant bâtiment, extérieur, eau, vue&#10;&#10;Description générée automatiquement">
            <a:extLst>
              <a:ext uri="{FF2B5EF4-FFF2-40B4-BE49-F238E27FC236}">
                <a16:creationId xmlns:a16="http://schemas.microsoft.com/office/drawing/2014/main" id="{CFAE9A2E-8B3A-4EEA-8231-803EF84B8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580"/>
            <a:ext cx="5778230" cy="7051580"/>
          </a:xfrm>
          <a:prstGeom prst="rect">
            <a:avLst/>
          </a:prstGeom>
        </p:spPr>
      </p:pic>
    </p:spTree>
    <p:extLst>
      <p:ext uri="{BB962C8B-B14F-4D97-AF65-F5344CB8AC3E}">
        <p14:creationId xmlns:p14="http://schemas.microsoft.com/office/powerpoint/2010/main" val="3162780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4B1E2F6-E7D0-4B4F-A0D4-395741405C21}"/>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8CBFBA2-4EBF-4C13-8B89-51047F47AACF}"/>
              </a:ext>
            </a:extLst>
          </p:cNvPr>
          <p:cNvSpPr>
            <a:spLocks noGrp="1"/>
          </p:cNvSpPr>
          <p:nvPr>
            <p:ph type="sldNum" sz="quarter" idx="12"/>
          </p:nvPr>
        </p:nvSpPr>
        <p:spPr>
          <a:xfrm>
            <a:off x="11292840" y="6172200"/>
            <a:ext cx="914400" cy="593725"/>
          </a:xfrm>
        </p:spPr>
        <p:txBody>
          <a:bodyPr>
            <a:normAutofit lnSpcReduction="10000"/>
          </a:bodyPr>
          <a:lstStyle/>
          <a:p>
            <a:fld id="{81861A81-B643-442A-84B6-4F3479F27C4C}" type="slidenum">
              <a:rPr lang="fr-FR" smtClean="0"/>
              <a:t>20</a:t>
            </a:fld>
            <a:endParaRPr lang="fr-FR"/>
          </a:p>
        </p:txBody>
      </p:sp>
      <p:pic>
        <p:nvPicPr>
          <p:cNvPr id="9" name="Image 8" descr="Une image contenant bâtiment, extérieur, parapluie, marchant&#10;&#10;Description générée automatiquement">
            <a:extLst>
              <a:ext uri="{FF2B5EF4-FFF2-40B4-BE49-F238E27FC236}">
                <a16:creationId xmlns:a16="http://schemas.microsoft.com/office/drawing/2014/main" id="{8E8C0300-795D-4893-85DB-57B23BF48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000" y="985168"/>
            <a:ext cx="3960000" cy="4887663"/>
          </a:xfrm>
          <a:prstGeom prst="rect">
            <a:avLst/>
          </a:prstGeom>
        </p:spPr>
      </p:pic>
      <p:grpSp>
        <p:nvGrpSpPr>
          <p:cNvPr id="10" name="Groupe 9">
            <a:extLst>
              <a:ext uri="{FF2B5EF4-FFF2-40B4-BE49-F238E27FC236}">
                <a16:creationId xmlns:a16="http://schemas.microsoft.com/office/drawing/2014/main" id="{C6454861-707F-425C-A2D0-F205051B32AB}"/>
              </a:ext>
            </a:extLst>
          </p:cNvPr>
          <p:cNvGrpSpPr/>
          <p:nvPr/>
        </p:nvGrpSpPr>
        <p:grpSpPr>
          <a:xfrm>
            <a:off x="195753" y="150743"/>
            <a:ext cx="11757518" cy="5994883"/>
            <a:chOff x="195753" y="150743"/>
            <a:chExt cx="11757518" cy="5994883"/>
          </a:xfrm>
        </p:grpSpPr>
        <p:pic>
          <p:nvPicPr>
            <p:cNvPr id="14" name="Image 13" descr="Une image contenant texte, livre, photo, assis&#10;&#10;Description générée automatiquement">
              <a:extLst>
                <a:ext uri="{FF2B5EF4-FFF2-40B4-BE49-F238E27FC236}">
                  <a16:creationId xmlns:a16="http://schemas.microsoft.com/office/drawing/2014/main" id="{648B311F-DE4D-470D-9474-8265F567D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06" y="1278927"/>
              <a:ext cx="2160000" cy="1016125"/>
            </a:xfrm>
            <a:prstGeom prst="rect">
              <a:avLst/>
            </a:prstGeom>
          </p:spPr>
        </p:pic>
        <p:pic>
          <p:nvPicPr>
            <p:cNvPr id="16" name="Image 15">
              <a:extLst>
                <a:ext uri="{FF2B5EF4-FFF2-40B4-BE49-F238E27FC236}">
                  <a16:creationId xmlns:a16="http://schemas.microsoft.com/office/drawing/2014/main" id="{3787A17F-7B8E-47C9-9AF6-F02DD97D8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133" y="749452"/>
              <a:ext cx="2160000" cy="2160000"/>
            </a:xfrm>
            <a:prstGeom prst="rect">
              <a:avLst/>
            </a:prstGeom>
          </p:spPr>
        </p:pic>
        <p:pic>
          <p:nvPicPr>
            <p:cNvPr id="18" name="Image 17" descr="Une image contenant dôme, bâtiment&#10;&#10;Description générée automatiquement">
              <a:extLst>
                <a:ext uri="{FF2B5EF4-FFF2-40B4-BE49-F238E27FC236}">
                  <a16:creationId xmlns:a16="http://schemas.microsoft.com/office/drawing/2014/main" id="{BB29E8ED-902E-4F49-A632-D006C14F9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6000" y="492423"/>
              <a:ext cx="2160000" cy="2674057"/>
            </a:xfrm>
            <a:prstGeom prst="rect">
              <a:avLst/>
            </a:prstGeom>
          </p:spPr>
        </p:pic>
        <p:pic>
          <p:nvPicPr>
            <p:cNvPr id="20" name="Image 19" descr="Une image contenant eau, câble, table, vague&#10;&#10;Description générée automatiquement">
              <a:extLst>
                <a:ext uri="{FF2B5EF4-FFF2-40B4-BE49-F238E27FC236}">
                  <a16:creationId xmlns:a16="http://schemas.microsoft.com/office/drawing/2014/main" id="{49A98028-C62B-4B46-A5D7-E0018578C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1806" y="1278927"/>
              <a:ext cx="2160000" cy="1214827"/>
            </a:xfrm>
            <a:prstGeom prst="rect">
              <a:avLst/>
            </a:prstGeom>
          </p:spPr>
        </p:pic>
        <p:pic>
          <p:nvPicPr>
            <p:cNvPr id="22" name="Image 21" descr="Une image contenant bâtiment, fenêtre&#10;&#10;Description générée automatiquement">
              <a:extLst>
                <a:ext uri="{FF2B5EF4-FFF2-40B4-BE49-F238E27FC236}">
                  <a16:creationId xmlns:a16="http://schemas.microsoft.com/office/drawing/2014/main" id="{E7B47A97-37B1-444D-8848-B9059C15C0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7612" y="150743"/>
              <a:ext cx="2160000" cy="3181938"/>
            </a:xfrm>
            <a:prstGeom prst="rect">
              <a:avLst/>
            </a:prstGeom>
          </p:spPr>
        </p:pic>
        <p:pic>
          <p:nvPicPr>
            <p:cNvPr id="19" name="Image 18" descr="Une image contenant bâtiment, extérieur, clôture, marchant&#10;&#10;Description générée automatiquement">
              <a:extLst>
                <a:ext uri="{FF2B5EF4-FFF2-40B4-BE49-F238E27FC236}">
                  <a16:creationId xmlns:a16="http://schemas.microsoft.com/office/drawing/2014/main" id="{73AD1736-A6EC-42D0-83EA-19F8B90F97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753" y="3465142"/>
              <a:ext cx="2160000" cy="2662202"/>
            </a:xfrm>
            <a:prstGeom prst="rect">
              <a:avLst/>
            </a:prstGeom>
          </p:spPr>
        </p:pic>
        <p:pic>
          <p:nvPicPr>
            <p:cNvPr id="21" name="Image 20" descr="Une image contenant bâtiment, groupe, gens, marchant&#10;&#10;Description générée automatiquement">
              <a:extLst>
                <a:ext uri="{FF2B5EF4-FFF2-40B4-BE49-F238E27FC236}">
                  <a16:creationId xmlns:a16="http://schemas.microsoft.com/office/drawing/2014/main" id="{2D518581-2FAB-4A23-9BE8-3DA3BA7307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5133" y="3446346"/>
              <a:ext cx="2160000" cy="2662202"/>
            </a:xfrm>
            <a:prstGeom prst="rect">
              <a:avLst/>
            </a:prstGeom>
          </p:spPr>
        </p:pic>
        <p:pic>
          <p:nvPicPr>
            <p:cNvPr id="23" name="Image 22" descr="Une image contenant bâtiment, homme, debout, femme&#10;&#10;Description générée automatiquement">
              <a:extLst>
                <a:ext uri="{FF2B5EF4-FFF2-40B4-BE49-F238E27FC236}">
                  <a16:creationId xmlns:a16="http://schemas.microsoft.com/office/drawing/2014/main" id="{51BFA199-875B-4127-A0A6-69FAC277BD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4514" y="3465142"/>
              <a:ext cx="2160000" cy="2662202"/>
            </a:xfrm>
            <a:prstGeom prst="rect">
              <a:avLst/>
            </a:prstGeom>
          </p:spPr>
        </p:pic>
        <p:pic>
          <p:nvPicPr>
            <p:cNvPr id="24" name="Image 23" descr="Une image contenant avant, debout, zèbre, grand&#10;&#10;Description générée automatiquement">
              <a:extLst>
                <a:ext uri="{FF2B5EF4-FFF2-40B4-BE49-F238E27FC236}">
                  <a16:creationId xmlns:a16="http://schemas.microsoft.com/office/drawing/2014/main" id="{237CAB9C-99BA-4A1E-B2FC-84FAD3A9B9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3893" y="3483424"/>
              <a:ext cx="2160000" cy="2662202"/>
            </a:xfrm>
            <a:prstGeom prst="rect">
              <a:avLst/>
            </a:prstGeom>
          </p:spPr>
        </p:pic>
        <p:pic>
          <p:nvPicPr>
            <p:cNvPr id="25" name="Image 24">
              <a:extLst>
                <a:ext uri="{FF2B5EF4-FFF2-40B4-BE49-F238E27FC236}">
                  <a16:creationId xmlns:a16="http://schemas.microsoft.com/office/drawing/2014/main" id="{00AFE7E7-9CDB-44F9-B21A-136BB5AF8A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93271" y="3483424"/>
              <a:ext cx="2160000" cy="2662202"/>
            </a:xfrm>
            <a:prstGeom prst="rect">
              <a:avLst/>
            </a:prstGeom>
          </p:spPr>
        </p:pic>
      </p:grpSp>
    </p:spTree>
    <p:extLst>
      <p:ext uri="{BB962C8B-B14F-4D97-AF65-F5344CB8AC3E}">
        <p14:creationId xmlns:p14="http://schemas.microsoft.com/office/powerpoint/2010/main" val="9215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5FFAC6-C816-4101-B09C-4DDD9003BB8E}"/>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8CBFBA2-4EBF-4C13-8B89-51047F47AACF}"/>
              </a:ext>
            </a:extLst>
          </p:cNvPr>
          <p:cNvSpPr>
            <a:spLocks noGrp="1"/>
          </p:cNvSpPr>
          <p:nvPr>
            <p:ph type="sldNum" sz="quarter" idx="12"/>
          </p:nvPr>
        </p:nvSpPr>
        <p:spPr/>
        <p:txBody>
          <a:bodyPr>
            <a:normAutofit lnSpcReduction="10000"/>
          </a:bodyPr>
          <a:lstStyle/>
          <a:p>
            <a:fld id="{81861A81-B643-442A-84B6-4F3479F27C4C}" type="slidenum">
              <a:rPr lang="fr-FR" smtClean="0"/>
              <a:t>21</a:t>
            </a:fld>
            <a:endParaRPr lang="fr-FR"/>
          </a:p>
        </p:txBody>
      </p:sp>
      <p:pic>
        <p:nvPicPr>
          <p:cNvPr id="8" name="Image 7" descr="Une image contenant marchant, rue, gens, groupe&#10;&#10;Description générée automatiquement">
            <a:extLst>
              <a:ext uri="{FF2B5EF4-FFF2-40B4-BE49-F238E27FC236}">
                <a16:creationId xmlns:a16="http://schemas.microsoft.com/office/drawing/2014/main" id="{6E0A7351-AD5F-4567-8A90-5A4A8C64C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53" y="3701806"/>
            <a:ext cx="2160000" cy="2662202"/>
          </a:xfrm>
          <a:prstGeom prst="rect">
            <a:avLst/>
          </a:prstGeom>
        </p:spPr>
      </p:pic>
      <p:pic>
        <p:nvPicPr>
          <p:cNvPr id="9" name="Image 8" descr="Une image contenant bâtiment, avant, cité, marchant&#10;&#10;Description générée automatiquement">
            <a:extLst>
              <a:ext uri="{FF2B5EF4-FFF2-40B4-BE49-F238E27FC236}">
                <a16:creationId xmlns:a16="http://schemas.microsoft.com/office/drawing/2014/main" id="{39E2B4BC-B25B-498B-93B6-0EC11F732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133" y="3701806"/>
            <a:ext cx="2160000" cy="2662202"/>
          </a:xfrm>
          <a:prstGeom prst="rect">
            <a:avLst/>
          </a:prstGeom>
        </p:spPr>
      </p:pic>
      <p:pic>
        <p:nvPicPr>
          <p:cNvPr id="10" name="Image 9" descr="Une image contenant grand, groupe&#10;&#10;Description générée automatiquement">
            <a:extLst>
              <a:ext uri="{FF2B5EF4-FFF2-40B4-BE49-F238E27FC236}">
                <a16:creationId xmlns:a16="http://schemas.microsoft.com/office/drawing/2014/main" id="{FCE4CD8D-CBE7-472B-B97D-19705AF43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513" y="3668487"/>
            <a:ext cx="2160000" cy="2662202"/>
          </a:xfrm>
          <a:prstGeom prst="rect">
            <a:avLst/>
          </a:prstGeom>
        </p:spPr>
      </p:pic>
      <p:pic>
        <p:nvPicPr>
          <p:cNvPr id="11" name="Image 10" descr="Une image contenant très coloré, lit, table, peint&#10;&#10;Description générée automatiquement">
            <a:extLst>
              <a:ext uri="{FF2B5EF4-FFF2-40B4-BE49-F238E27FC236}">
                <a16:creationId xmlns:a16="http://schemas.microsoft.com/office/drawing/2014/main" id="{0EA8C1B3-7111-454A-BAC7-1F6F23EDC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891" y="3668487"/>
            <a:ext cx="2160000" cy="2662202"/>
          </a:xfrm>
          <a:prstGeom prst="rect">
            <a:avLst/>
          </a:prstGeom>
        </p:spPr>
      </p:pic>
      <p:pic>
        <p:nvPicPr>
          <p:cNvPr id="12" name="Image 11" descr="Une image contenant bâtiment, extérieur, avant, homme&#10;&#10;Description générée automatiquement">
            <a:extLst>
              <a:ext uri="{FF2B5EF4-FFF2-40B4-BE49-F238E27FC236}">
                <a16:creationId xmlns:a16="http://schemas.microsoft.com/office/drawing/2014/main" id="{3424B050-E380-44F6-93A9-B4B05083B3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3271" y="3668487"/>
            <a:ext cx="2160000" cy="2662202"/>
          </a:xfrm>
          <a:prstGeom prst="rect">
            <a:avLst/>
          </a:prstGeom>
        </p:spPr>
      </p:pic>
      <p:pic>
        <p:nvPicPr>
          <p:cNvPr id="13" name="Image 12" descr="Une image contenant graffiti, bâtiment, bleu, différent&#10;&#10;Description générée automatiquement">
            <a:extLst>
              <a:ext uri="{FF2B5EF4-FFF2-40B4-BE49-F238E27FC236}">
                <a16:creationId xmlns:a16="http://schemas.microsoft.com/office/drawing/2014/main" id="{0D1D25EA-6156-41A4-A93F-58C7E088F2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53" y="593673"/>
            <a:ext cx="2160000" cy="2635102"/>
          </a:xfrm>
          <a:prstGeom prst="rect">
            <a:avLst/>
          </a:prstGeom>
        </p:spPr>
      </p:pic>
      <p:pic>
        <p:nvPicPr>
          <p:cNvPr id="14" name="Image 13" descr="Une image contenant eau, petit, gâteau, assis&#10;&#10;Description générée automatiquement">
            <a:extLst>
              <a:ext uri="{FF2B5EF4-FFF2-40B4-BE49-F238E27FC236}">
                <a16:creationId xmlns:a16="http://schemas.microsoft.com/office/drawing/2014/main" id="{3E7F81B9-6D0C-4EB7-BBBA-2A7854E78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5133" y="1107305"/>
            <a:ext cx="2160000" cy="1715933"/>
          </a:xfrm>
          <a:prstGeom prst="rect">
            <a:avLst/>
          </a:prstGeom>
        </p:spPr>
      </p:pic>
      <p:pic>
        <p:nvPicPr>
          <p:cNvPr id="15" name="Image 14" descr="Une image contenant assis, grand, bleu, herbe&#10;&#10;Description générée automatiquement">
            <a:extLst>
              <a:ext uri="{FF2B5EF4-FFF2-40B4-BE49-F238E27FC236}">
                <a16:creationId xmlns:a16="http://schemas.microsoft.com/office/drawing/2014/main" id="{579DAFDB-12E4-4EC8-B253-0B108EC223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000" y="1107305"/>
            <a:ext cx="2160000" cy="1607838"/>
          </a:xfrm>
          <a:prstGeom prst="rect">
            <a:avLst/>
          </a:prstGeom>
        </p:spPr>
      </p:pic>
      <p:pic>
        <p:nvPicPr>
          <p:cNvPr id="16" name="Image 15" descr="Une image contenant très coloré&#10;&#10;Description générée automatiquement">
            <a:extLst>
              <a:ext uri="{FF2B5EF4-FFF2-40B4-BE49-F238E27FC236}">
                <a16:creationId xmlns:a16="http://schemas.microsoft.com/office/drawing/2014/main" id="{227CFCF1-318F-48B4-B644-B02B141848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3891" y="520315"/>
            <a:ext cx="2160000" cy="2781818"/>
          </a:xfrm>
          <a:prstGeom prst="rect">
            <a:avLst/>
          </a:prstGeom>
        </p:spPr>
      </p:pic>
      <p:pic>
        <p:nvPicPr>
          <p:cNvPr id="17" name="Image 16" descr="Une image contenant montagne&#10;&#10;Description générée automatiquement">
            <a:extLst>
              <a:ext uri="{FF2B5EF4-FFF2-40B4-BE49-F238E27FC236}">
                <a16:creationId xmlns:a16="http://schemas.microsoft.com/office/drawing/2014/main" id="{7E1230E4-26CF-45CC-A11E-6AE3E848C0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93271" y="964031"/>
            <a:ext cx="2160000" cy="1452600"/>
          </a:xfrm>
          <a:prstGeom prst="rect">
            <a:avLst/>
          </a:prstGeom>
        </p:spPr>
      </p:pic>
    </p:spTree>
    <p:extLst>
      <p:ext uri="{BB962C8B-B14F-4D97-AF65-F5344CB8AC3E}">
        <p14:creationId xmlns:p14="http://schemas.microsoft.com/office/powerpoint/2010/main" val="215826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8D53A8-E5C2-4198-A7A0-68A34F2D1C2D}"/>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32B5F3B-4ECD-4335-B50B-FD1041848D7C}"/>
              </a:ext>
            </a:extLst>
          </p:cNvPr>
          <p:cNvSpPr>
            <a:spLocks noGrp="1"/>
          </p:cNvSpPr>
          <p:nvPr>
            <p:ph type="sldNum" sz="quarter" idx="12"/>
          </p:nvPr>
        </p:nvSpPr>
        <p:spPr/>
        <p:txBody>
          <a:bodyPr>
            <a:normAutofit lnSpcReduction="10000"/>
          </a:bodyPr>
          <a:lstStyle/>
          <a:p>
            <a:fld id="{81861A81-B643-442A-84B6-4F3479F27C4C}" type="slidenum">
              <a:rPr lang="fr-FR" smtClean="0"/>
              <a:t>22</a:t>
            </a:fld>
            <a:endParaRPr lang="fr-FR"/>
          </a:p>
        </p:txBody>
      </p:sp>
      <p:pic>
        <p:nvPicPr>
          <p:cNvPr id="15" name="Image 14" descr="Une image contenant bâtiment, extérieur, rue, cité&#10;&#10;Description générée automatiquement">
            <a:extLst>
              <a:ext uri="{FF2B5EF4-FFF2-40B4-BE49-F238E27FC236}">
                <a16:creationId xmlns:a16="http://schemas.microsoft.com/office/drawing/2014/main" id="{FA8B607E-4BCD-4AEB-8439-C4AD3F0F4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608" y="939161"/>
            <a:ext cx="3960000" cy="4814335"/>
          </a:xfrm>
          <a:prstGeom prst="rect">
            <a:avLst/>
          </a:prstGeom>
        </p:spPr>
      </p:pic>
      <p:grpSp>
        <p:nvGrpSpPr>
          <p:cNvPr id="26" name="Groupe 25">
            <a:extLst>
              <a:ext uri="{FF2B5EF4-FFF2-40B4-BE49-F238E27FC236}">
                <a16:creationId xmlns:a16="http://schemas.microsoft.com/office/drawing/2014/main" id="{59DDD019-C7BC-4FFA-AEA4-D1D98F6C07F3}"/>
              </a:ext>
            </a:extLst>
          </p:cNvPr>
          <p:cNvGrpSpPr/>
          <p:nvPr/>
        </p:nvGrpSpPr>
        <p:grpSpPr>
          <a:xfrm>
            <a:off x="400958" y="164391"/>
            <a:ext cx="11317893" cy="5935729"/>
            <a:chOff x="400958" y="164391"/>
            <a:chExt cx="11317893" cy="5935729"/>
          </a:xfrm>
        </p:grpSpPr>
        <p:pic>
          <p:nvPicPr>
            <p:cNvPr id="16" name="Image 15" descr="Une image contenant extérieur, bâtiment, rue, cité&#10;&#10;Description générée automatiquement">
              <a:extLst>
                <a:ext uri="{FF2B5EF4-FFF2-40B4-BE49-F238E27FC236}">
                  <a16:creationId xmlns:a16="http://schemas.microsoft.com/office/drawing/2014/main" id="{C1F1F7D7-D08C-4A3A-AE2D-964B0C3F4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58" y="3429000"/>
              <a:ext cx="2192593" cy="2664000"/>
            </a:xfrm>
            <a:prstGeom prst="rect">
              <a:avLst/>
            </a:prstGeom>
          </p:spPr>
        </p:pic>
        <p:pic>
          <p:nvPicPr>
            <p:cNvPr id="17" name="Image 16" descr="Une image contenant scène, bibliothèque, très coloré, pièce&#10;&#10;Description générée automatiquement">
              <a:extLst>
                <a:ext uri="{FF2B5EF4-FFF2-40B4-BE49-F238E27FC236}">
                  <a16:creationId xmlns:a16="http://schemas.microsoft.com/office/drawing/2014/main" id="{E4EC6606-C5B4-48CE-BBCD-10E223B55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283" y="3436120"/>
              <a:ext cx="2192593" cy="2664000"/>
            </a:xfrm>
            <a:prstGeom prst="rect">
              <a:avLst/>
            </a:prstGeom>
          </p:spPr>
        </p:pic>
        <p:pic>
          <p:nvPicPr>
            <p:cNvPr id="18" name="Image 17" descr="Une image contenant bâtiment, intérieur, lit, pièce&#10;&#10;Description générée automatiquement">
              <a:extLst>
                <a:ext uri="{FF2B5EF4-FFF2-40B4-BE49-F238E27FC236}">
                  <a16:creationId xmlns:a16="http://schemas.microsoft.com/office/drawing/2014/main" id="{52217D37-D26B-4498-AFFF-D0D4D8C22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608" y="3436120"/>
              <a:ext cx="2192593" cy="2664000"/>
            </a:xfrm>
            <a:prstGeom prst="rect">
              <a:avLst/>
            </a:prstGeom>
          </p:spPr>
        </p:pic>
        <p:pic>
          <p:nvPicPr>
            <p:cNvPr id="19" name="Image 18" descr="Une image contenant extérieur, bâtiment, lit, eau&#10;&#10;Description générée automatiquement">
              <a:extLst>
                <a:ext uri="{FF2B5EF4-FFF2-40B4-BE49-F238E27FC236}">
                  <a16:creationId xmlns:a16="http://schemas.microsoft.com/office/drawing/2014/main" id="{220FAABA-3D7D-4ACA-BE57-574833D0E0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4933" y="3436120"/>
              <a:ext cx="2192593" cy="2664000"/>
            </a:xfrm>
            <a:prstGeom prst="rect">
              <a:avLst/>
            </a:prstGeom>
          </p:spPr>
        </p:pic>
        <p:pic>
          <p:nvPicPr>
            <p:cNvPr id="20" name="Image 19" descr="Une image contenant graffiti, très coloré, peint, couvert&#10;&#10;Description générée automatiquement">
              <a:extLst>
                <a:ext uri="{FF2B5EF4-FFF2-40B4-BE49-F238E27FC236}">
                  <a16:creationId xmlns:a16="http://schemas.microsoft.com/office/drawing/2014/main" id="{19ABF37A-765A-477D-B882-4253DC9CDE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6258" y="3436120"/>
              <a:ext cx="2192593" cy="2664000"/>
            </a:xfrm>
            <a:prstGeom prst="rect">
              <a:avLst/>
            </a:prstGeom>
          </p:spPr>
        </p:pic>
        <p:pic>
          <p:nvPicPr>
            <p:cNvPr id="21" name="Image 20" descr="Une image contenant texte, livre, photo, assis&#10;&#10;Description générée automatiquement">
              <a:extLst>
                <a:ext uri="{FF2B5EF4-FFF2-40B4-BE49-F238E27FC236}">
                  <a16:creationId xmlns:a16="http://schemas.microsoft.com/office/drawing/2014/main" id="{14C18B90-6238-49CA-BE33-453731CDB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551" y="1321388"/>
              <a:ext cx="2160000" cy="1016125"/>
            </a:xfrm>
            <a:prstGeom prst="rect">
              <a:avLst/>
            </a:prstGeom>
          </p:spPr>
        </p:pic>
        <p:pic>
          <p:nvPicPr>
            <p:cNvPr id="22" name="Image 21">
              <a:extLst>
                <a:ext uri="{FF2B5EF4-FFF2-40B4-BE49-F238E27FC236}">
                  <a16:creationId xmlns:a16="http://schemas.microsoft.com/office/drawing/2014/main" id="{7AFED800-75BB-4B74-A358-8C354EB1C5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8579" y="749449"/>
              <a:ext cx="2160000" cy="2160000"/>
            </a:xfrm>
            <a:prstGeom prst="rect">
              <a:avLst/>
            </a:prstGeom>
          </p:spPr>
        </p:pic>
        <p:pic>
          <p:nvPicPr>
            <p:cNvPr id="23" name="Image 22" descr="Une image contenant dôme, bâtiment&#10;&#10;Description générée automatiquement">
              <a:extLst>
                <a:ext uri="{FF2B5EF4-FFF2-40B4-BE49-F238E27FC236}">
                  <a16:creationId xmlns:a16="http://schemas.microsoft.com/office/drawing/2014/main" id="{489F7115-12D0-484F-80ED-292C5907D7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63608" y="492421"/>
              <a:ext cx="2160000" cy="2674057"/>
            </a:xfrm>
            <a:prstGeom prst="rect">
              <a:avLst/>
            </a:prstGeom>
          </p:spPr>
        </p:pic>
        <p:pic>
          <p:nvPicPr>
            <p:cNvPr id="24" name="Image 23" descr="Une image contenant eau, câble, table, vague&#10;&#10;Description générée automatiquement">
              <a:extLst>
                <a:ext uri="{FF2B5EF4-FFF2-40B4-BE49-F238E27FC236}">
                  <a16:creationId xmlns:a16="http://schemas.microsoft.com/office/drawing/2014/main" id="{D32415F5-E13A-4DAD-A10A-56A60499B5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4933" y="1302728"/>
              <a:ext cx="2160000" cy="1214827"/>
            </a:xfrm>
            <a:prstGeom prst="rect">
              <a:avLst/>
            </a:prstGeom>
          </p:spPr>
        </p:pic>
        <p:pic>
          <p:nvPicPr>
            <p:cNvPr id="25" name="Image 24" descr="Une image contenant bâtiment, fenêtre&#10;&#10;Description générée automatiquement">
              <a:extLst>
                <a:ext uri="{FF2B5EF4-FFF2-40B4-BE49-F238E27FC236}">
                  <a16:creationId xmlns:a16="http://schemas.microsoft.com/office/drawing/2014/main" id="{81911651-3D90-4225-8161-BF0AB9BAF7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6258" y="164391"/>
              <a:ext cx="2160000" cy="3181938"/>
            </a:xfrm>
            <a:prstGeom prst="rect">
              <a:avLst/>
            </a:prstGeom>
          </p:spPr>
        </p:pic>
      </p:gr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8D53A8-E5C2-4198-A7A0-68A34F2D1C2D}"/>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232B5F3B-4ECD-4335-B50B-FD1041848D7C}"/>
              </a:ext>
            </a:extLst>
          </p:cNvPr>
          <p:cNvSpPr>
            <a:spLocks noGrp="1"/>
          </p:cNvSpPr>
          <p:nvPr>
            <p:ph type="sldNum" sz="quarter" idx="12"/>
          </p:nvPr>
        </p:nvSpPr>
        <p:spPr/>
        <p:txBody>
          <a:bodyPr>
            <a:normAutofit lnSpcReduction="10000"/>
          </a:bodyPr>
          <a:lstStyle/>
          <a:p>
            <a:fld id="{81861A81-B643-442A-84B6-4F3479F27C4C}" type="slidenum">
              <a:rPr lang="fr-FR" smtClean="0"/>
              <a:t>23</a:t>
            </a:fld>
            <a:endParaRPr lang="fr-FR"/>
          </a:p>
        </p:txBody>
      </p:sp>
      <p:pic>
        <p:nvPicPr>
          <p:cNvPr id="26" name="Image 25" descr="Une image contenant bâtiment, rue, couvert, cité&#10;&#10;Description générée automatiquement">
            <a:extLst>
              <a:ext uri="{FF2B5EF4-FFF2-40B4-BE49-F238E27FC236}">
                <a16:creationId xmlns:a16="http://schemas.microsoft.com/office/drawing/2014/main" id="{B99EA890-5BEF-4815-93D0-210F0D928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20" y="3554921"/>
            <a:ext cx="2192593" cy="2664000"/>
          </a:xfrm>
          <a:prstGeom prst="rect">
            <a:avLst/>
          </a:prstGeom>
        </p:spPr>
      </p:pic>
      <p:pic>
        <p:nvPicPr>
          <p:cNvPr id="27" name="Image 26" descr="Une image contenant bâtiment, très coloré, rue, cité&#10;&#10;Description générée automatiquement">
            <a:extLst>
              <a:ext uri="{FF2B5EF4-FFF2-40B4-BE49-F238E27FC236}">
                <a16:creationId xmlns:a16="http://schemas.microsoft.com/office/drawing/2014/main" id="{BE2F8CB6-67D4-4268-AB13-0B7E88DBF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845" y="3554921"/>
            <a:ext cx="2192593" cy="2664000"/>
          </a:xfrm>
          <a:prstGeom prst="rect">
            <a:avLst/>
          </a:prstGeom>
        </p:spPr>
      </p:pic>
      <p:pic>
        <p:nvPicPr>
          <p:cNvPr id="28" name="Image 27" descr="Une image contenant très coloré, peint, grand, côté&#10;&#10;Description générée automatiquement">
            <a:extLst>
              <a:ext uri="{FF2B5EF4-FFF2-40B4-BE49-F238E27FC236}">
                <a16:creationId xmlns:a16="http://schemas.microsoft.com/office/drawing/2014/main" id="{996AB24B-D818-4B69-AB98-578AE07BF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739" y="3554921"/>
            <a:ext cx="2192593" cy="2664000"/>
          </a:xfrm>
          <a:prstGeom prst="rect">
            <a:avLst/>
          </a:prstGeom>
        </p:spPr>
      </p:pic>
      <p:pic>
        <p:nvPicPr>
          <p:cNvPr id="29" name="Image 28" descr="Une image contenant très coloré, lit, couvert, cerf-volant&#10;&#10;Description générée automatiquement">
            <a:extLst>
              <a:ext uri="{FF2B5EF4-FFF2-40B4-BE49-F238E27FC236}">
                <a16:creationId xmlns:a16="http://schemas.microsoft.com/office/drawing/2014/main" id="{E21FFBB8-85C1-4855-B879-DC2AEC51C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064" y="3554921"/>
            <a:ext cx="2192593" cy="2664000"/>
          </a:xfrm>
          <a:prstGeom prst="rect">
            <a:avLst/>
          </a:prstGeom>
        </p:spPr>
      </p:pic>
      <p:pic>
        <p:nvPicPr>
          <p:cNvPr id="30" name="Image 29" descr="Une image contenant bâtiment, extérieur, rue, véhicule&#10;&#10;Description générée automatiquement">
            <a:extLst>
              <a:ext uri="{FF2B5EF4-FFF2-40B4-BE49-F238E27FC236}">
                <a16:creationId xmlns:a16="http://schemas.microsoft.com/office/drawing/2014/main" id="{B8CD9AE0-6537-4CEA-8A53-FE455C2CC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8958" y="3562041"/>
            <a:ext cx="2192593" cy="2664000"/>
          </a:xfrm>
          <a:prstGeom prst="rect">
            <a:avLst/>
          </a:prstGeom>
        </p:spPr>
      </p:pic>
      <p:pic>
        <p:nvPicPr>
          <p:cNvPr id="31" name="Image 30" descr="Une image contenant graffiti, bâtiment, bleu, différent&#10;&#10;Description générée automatiquement">
            <a:extLst>
              <a:ext uri="{FF2B5EF4-FFF2-40B4-BE49-F238E27FC236}">
                <a16:creationId xmlns:a16="http://schemas.microsoft.com/office/drawing/2014/main" id="{CE64DD04-D8AD-4001-9004-2579DC3CF3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109" y="613002"/>
            <a:ext cx="2160000" cy="2635102"/>
          </a:xfrm>
          <a:prstGeom prst="rect">
            <a:avLst/>
          </a:prstGeom>
        </p:spPr>
      </p:pic>
      <p:pic>
        <p:nvPicPr>
          <p:cNvPr id="32" name="Image 31" descr="Une image contenant eau, petit, gâteau, assis&#10;&#10;Description générée automatiquement">
            <a:extLst>
              <a:ext uri="{FF2B5EF4-FFF2-40B4-BE49-F238E27FC236}">
                <a16:creationId xmlns:a16="http://schemas.microsoft.com/office/drawing/2014/main" id="{C16A70E4-F99D-4F8C-B72B-74B39D185F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4438" y="1247005"/>
            <a:ext cx="2160000" cy="1715933"/>
          </a:xfrm>
          <a:prstGeom prst="rect">
            <a:avLst/>
          </a:prstGeom>
        </p:spPr>
      </p:pic>
      <p:pic>
        <p:nvPicPr>
          <p:cNvPr id="33" name="Image 32" descr="Une image contenant assis, grand, bleu, herbe&#10;&#10;Description générée automatiquement">
            <a:extLst>
              <a:ext uri="{FF2B5EF4-FFF2-40B4-BE49-F238E27FC236}">
                <a16:creationId xmlns:a16="http://schemas.microsoft.com/office/drawing/2014/main" id="{FBBF6CC2-3F64-4E20-8817-C7347BB114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000" y="1301052"/>
            <a:ext cx="2160000" cy="1607838"/>
          </a:xfrm>
          <a:prstGeom prst="rect">
            <a:avLst/>
          </a:prstGeom>
        </p:spPr>
      </p:pic>
      <p:pic>
        <p:nvPicPr>
          <p:cNvPr id="34" name="Image 33" descr="Une image contenant très coloré&#10;&#10;Description générée automatiquement">
            <a:extLst>
              <a:ext uri="{FF2B5EF4-FFF2-40B4-BE49-F238E27FC236}">
                <a16:creationId xmlns:a16="http://schemas.microsoft.com/office/drawing/2014/main" id="{2B23861B-884A-4AB2-8E23-003A14051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9989" y="521261"/>
            <a:ext cx="2160000" cy="2781818"/>
          </a:xfrm>
          <a:prstGeom prst="rect">
            <a:avLst/>
          </a:prstGeom>
        </p:spPr>
      </p:pic>
      <p:pic>
        <p:nvPicPr>
          <p:cNvPr id="35" name="Image 34" descr="Une image contenant montagne&#10;&#10;Description générée automatiquement">
            <a:extLst>
              <a:ext uri="{FF2B5EF4-FFF2-40B4-BE49-F238E27FC236}">
                <a16:creationId xmlns:a16="http://schemas.microsoft.com/office/drawing/2014/main" id="{B3FC5312-8A6A-4FC7-988B-A18F3BDEE3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38958" y="1054721"/>
            <a:ext cx="2160000" cy="1452600"/>
          </a:xfrm>
          <a:prstGeom prst="rect">
            <a:avLst/>
          </a:prstGeom>
        </p:spPr>
      </p:pic>
    </p:spTree>
    <p:extLst>
      <p:ext uri="{BB962C8B-B14F-4D97-AF65-F5344CB8AC3E}">
        <p14:creationId xmlns:p14="http://schemas.microsoft.com/office/powerpoint/2010/main" val="3896260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E22DC4E5-BA4F-4C7B-91BD-59F5A7077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122" y="808097"/>
            <a:ext cx="4148151"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8D53A8-E5C2-4198-A7A0-68A34F2D1C2D}"/>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descr="Une image contenant graffiti, bâtiment, bleu, différent&#10;&#10;Description générée automatiquement">
            <a:extLst>
              <a:ext uri="{FF2B5EF4-FFF2-40B4-BE49-F238E27FC236}">
                <a16:creationId xmlns:a16="http://schemas.microsoft.com/office/drawing/2014/main" id="{EC9D02E4-9D22-4870-8FDB-5CA95801D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9" y="3380013"/>
            <a:ext cx="2304000" cy="2810774"/>
          </a:xfrm>
          <a:prstGeom prst="rect">
            <a:avLst/>
          </a:prstGeom>
        </p:spPr>
      </p:pic>
      <p:pic>
        <p:nvPicPr>
          <p:cNvPr id="32" name="Image 31" descr="Une image contenant très coloré&#10;&#10;Description générée automatiquement">
            <a:extLst>
              <a:ext uri="{FF2B5EF4-FFF2-40B4-BE49-F238E27FC236}">
                <a16:creationId xmlns:a16="http://schemas.microsoft.com/office/drawing/2014/main" id="{77776703-7FB9-400C-A9C4-949E9F241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514" y="3296056"/>
            <a:ext cx="2304000" cy="2967274"/>
          </a:xfrm>
          <a:prstGeom prst="rect">
            <a:avLst/>
          </a:prstGeom>
        </p:spPr>
      </p:pic>
      <p:pic>
        <p:nvPicPr>
          <p:cNvPr id="26" name="Image 25" descr="Une image contenant dôme, bâtiment&#10;&#10;Description générée automatiquement">
            <a:extLst>
              <a:ext uri="{FF2B5EF4-FFF2-40B4-BE49-F238E27FC236}">
                <a16:creationId xmlns:a16="http://schemas.microsoft.com/office/drawing/2014/main" id="{E26C0205-55D7-4AA4-A734-6B129C5F0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198" y="356235"/>
            <a:ext cx="2304000" cy="2852329"/>
          </a:xfrm>
          <a:prstGeom prst="rect">
            <a:avLst/>
          </a:prstGeom>
        </p:spPr>
      </p:pic>
      <p:pic>
        <p:nvPicPr>
          <p:cNvPr id="28" name="Image 27" descr="Une image contenant bâtiment, fenêtre&#10;&#10;Description générée automatiquement">
            <a:extLst>
              <a:ext uri="{FF2B5EF4-FFF2-40B4-BE49-F238E27FC236}">
                <a16:creationId xmlns:a16="http://schemas.microsoft.com/office/drawing/2014/main" id="{2E5B2127-D06A-446E-9D3A-3DD91A408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2505" y="85365"/>
            <a:ext cx="2304000" cy="3394066"/>
          </a:xfrm>
          <a:prstGeom prst="rect">
            <a:avLst/>
          </a:prstGeom>
        </p:spPr>
      </p:pic>
      <p:sp>
        <p:nvSpPr>
          <p:cNvPr id="2" name="Espace réservé du numéro de diapositive 1">
            <a:extLst>
              <a:ext uri="{FF2B5EF4-FFF2-40B4-BE49-F238E27FC236}">
                <a16:creationId xmlns:a16="http://schemas.microsoft.com/office/drawing/2014/main" id="{232B5F3B-4ECD-4335-B50B-FD1041848D7C}"/>
              </a:ext>
            </a:extLst>
          </p:cNvPr>
          <p:cNvSpPr>
            <a:spLocks noGrp="1"/>
          </p:cNvSpPr>
          <p:nvPr>
            <p:ph type="sldNum" sz="quarter" idx="12"/>
          </p:nvPr>
        </p:nvSpPr>
        <p:spPr/>
        <p:txBody>
          <a:bodyPr>
            <a:normAutofit lnSpcReduction="10000"/>
          </a:bodyPr>
          <a:lstStyle/>
          <a:p>
            <a:fld id="{81861A81-B643-442A-84B6-4F3479F27C4C}" type="slidenum">
              <a:rPr lang="fr-FR" smtClean="0"/>
              <a:t>24</a:t>
            </a:fld>
            <a:endParaRPr lang="fr-FR"/>
          </a:p>
        </p:txBody>
      </p:sp>
      <p:pic>
        <p:nvPicPr>
          <p:cNvPr id="14" name="Image 13" descr="Une image contenant texte, livre, photo, assis&#10;&#10;Description générée automatiquement">
            <a:extLst>
              <a:ext uri="{FF2B5EF4-FFF2-40B4-BE49-F238E27FC236}">
                <a16:creationId xmlns:a16="http://schemas.microsoft.com/office/drawing/2014/main" id="{88D85479-5816-4BF0-873F-AFA69635A9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9" y="1266951"/>
            <a:ext cx="2304000" cy="1083865"/>
          </a:xfrm>
          <a:prstGeom prst="rect">
            <a:avLst/>
          </a:prstGeom>
        </p:spPr>
      </p:pic>
      <p:pic>
        <p:nvPicPr>
          <p:cNvPr id="15" name="Image 14">
            <a:extLst>
              <a:ext uri="{FF2B5EF4-FFF2-40B4-BE49-F238E27FC236}">
                <a16:creationId xmlns:a16="http://schemas.microsoft.com/office/drawing/2014/main" id="{8C910A2E-09AB-4E60-B5E1-BCDBD27F8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531" y="664057"/>
            <a:ext cx="2304000" cy="2304000"/>
          </a:xfrm>
          <a:prstGeom prst="rect">
            <a:avLst/>
          </a:prstGeom>
        </p:spPr>
      </p:pic>
      <p:pic>
        <p:nvPicPr>
          <p:cNvPr id="27" name="Image 26" descr="Une image contenant eau, câble, table, vague&#10;&#10;Description générée automatiquement">
            <a:extLst>
              <a:ext uri="{FF2B5EF4-FFF2-40B4-BE49-F238E27FC236}">
                <a16:creationId xmlns:a16="http://schemas.microsoft.com/office/drawing/2014/main" id="{9AD80325-21A5-44DA-A9E7-8C6782648E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1032" y="1134491"/>
            <a:ext cx="2304000" cy="1295815"/>
          </a:xfrm>
          <a:prstGeom prst="rect">
            <a:avLst/>
          </a:prstGeom>
        </p:spPr>
      </p:pic>
      <p:pic>
        <p:nvPicPr>
          <p:cNvPr id="30" name="Image 29" descr="Une image contenant eau, petit, gâteau, assis&#10;&#10;Description générée automatiquement">
            <a:extLst>
              <a:ext uri="{FF2B5EF4-FFF2-40B4-BE49-F238E27FC236}">
                <a16:creationId xmlns:a16="http://schemas.microsoft.com/office/drawing/2014/main" id="{643F58BB-5CAA-47EC-9B76-A1E66B5733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3824" y="3857355"/>
            <a:ext cx="2304000" cy="1830329"/>
          </a:xfrm>
          <a:prstGeom prst="rect">
            <a:avLst/>
          </a:prstGeom>
        </p:spPr>
      </p:pic>
      <p:pic>
        <p:nvPicPr>
          <p:cNvPr id="31" name="Image 30" descr="Une image contenant assis, grand, bleu, herbe&#10;&#10;Description générée automatiquement">
            <a:extLst>
              <a:ext uri="{FF2B5EF4-FFF2-40B4-BE49-F238E27FC236}">
                <a16:creationId xmlns:a16="http://schemas.microsoft.com/office/drawing/2014/main" id="{FD786118-2F0E-4B06-885C-3E4D247114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7509" y="3857355"/>
            <a:ext cx="2304000" cy="1715026"/>
          </a:xfrm>
          <a:prstGeom prst="rect">
            <a:avLst/>
          </a:prstGeom>
        </p:spPr>
      </p:pic>
      <p:pic>
        <p:nvPicPr>
          <p:cNvPr id="33" name="Image 32" descr="Une image contenant montagne&#10;&#10;Description générée automatiquement">
            <a:extLst>
              <a:ext uri="{FF2B5EF4-FFF2-40B4-BE49-F238E27FC236}">
                <a16:creationId xmlns:a16="http://schemas.microsoft.com/office/drawing/2014/main" id="{D57B83B0-F508-4B68-A827-18BD2FD2FB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99181" y="3997799"/>
            <a:ext cx="2304000" cy="1549440"/>
          </a:xfrm>
          <a:prstGeom prst="rect">
            <a:avLst/>
          </a:prstGeom>
        </p:spPr>
      </p:pic>
      <p:sp>
        <p:nvSpPr>
          <p:cNvPr id="3" name="Rectangle 2">
            <a:extLst>
              <a:ext uri="{FF2B5EF4-FFF2-40B4-BE49-F238E27FC236}">
                <a16:creationId xmlns:a16="http://schemas.microsoft.com/office/drawing/2014/main" id="{244CD2AF-5F0A-4ED6-9AB1-457C818C30B7}"/>
              </a:ext>
            </a:extLst>
          </p:cNvPr>
          <p:cNvSpPr/>
          <p:nvPr/>
        </p:nvSpPr>
        <p:spPr>
          <a:xfrm>
            <a:off x="71008" y="85364"/>
            <a:ext cx="12041563" cy="617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descr="Une image contenant clôture, debout, brosse, homme&#10;&#10;Description générée automatiquement">
            <a:extLst>
              <a:ext uri="{FF2B5EF4-FFF2-40B4-BE49-F238E27FC236}">
                <a16:creationId xmlns:a16="http://schemas.microsoft.com/office/drawing/2014/main" id="{640DFB60-224D-408E-88D9-A53108430D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91" y="409204"/>
            <a:ext cx="2304000" cy="2799360"/>
          </a:xfrm>
          <a:prstGeom prst="rect">
            <a:avLst/>
          </a:prstGeom>
        </p:spPr>
      </p:pic>
      <p:pic>
        <p:nvPicPr>
          <p:cNvPr id="17" name="Image 16" descr="Une image contenant très coloré, coloré, assis, homme&#10;&#10;Description générée automatiquement">
            <a:extLst>
              <a:ext uri="{FF2B5EF4-FFF2-40B4-BE49-F238E27FC236}">
                <a16:creationId xmlns:a16="http://schemas.microsoft.com/office/drawing/2014/main" id="{42990FB6-B3D7-407F-9ADE-8B719CDB6D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5531" y="409204"/>
            <a:ext cx="2304000" cy="2799360"/>
          </a:xfrm>
          <a:prstGeom prst="rect">
            <a:avLst/>
          </a:prstGeom>
        </p:spPr>
      </p:pic>
      <p:pic>
        <p:nvPicPr>
          <p:cNvPr id="18" name="Image 17" descr="Une image contenant bâtiment, intérieur, lit, assis&#10;&#10;Description générée automatiquement">
            <a:extLst>
              <a:ext uri="{FF2B5EF4-FFF2-40B4-BE49-F238E27FC236}">
                <a16:creationId xmlns:a16="http://schemas.microsoft.com/office/drawing/2014/main" id="{5762A4EE-AA79-444D-911A-55F1B28BAF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6367" y="416377"/>
            <a:ext cx="2304000" cy="2799360"/>
          </a:xfrm>
          <a:prstGeom prst="rect">
            <a:avLst/>
          </a:prstGeom>
        </p:spPr>
      </p:pic>
      <p:pic>
        <p:nvPicPr>
          <p:cNvPr id="19" name="Image 18" descr="Une image contenant regardant, table, grand, debout&#10;&#10;Description générée automatiquement">
            <a:extLst>
              <a:ext uri="{FF2B5EF4-FFF2-40B4-BE49-F238E27FC236}">
                <a16:creationId xmlns:a16="http://schemas.microsoft.com/office/drawing/2014/main" id="{7C1D8DCB-A01F-4399-BA21-CD7DDB8F32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72469" y="409204"/>
            <a:ext cx="2304000" cy="2799360"/>
          </a:xfrm>
          <a:prstGeom prst="rect">
            <a:avLst/>
          </a:prstGeom>
        </p:spPr>
      </p:pic>
      <p:pic>
        <p:nvPicPr>
          <p:cNvPr id="20" name="Image 19" descr="Une image contenant bâtiment, très coloré, graffiti, peint&#10;&#10;Description générée automatiquement">
            <a:extLst>
              <a:ext uri="{FF2B5EF4-FFF2-40B4-BE49-F238E27FC236}">
                <a16:creationId xmlns:a16="http://schemas.microsoft.com/office/drawing/2014/main" id="{A5A83ACC-FBFD-4438-9C16-FF8C3F6EF9A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89136" y="409204"/>
            <a:ext cx="2304000" cy="2799360"/>
          </a:xfrm>
          <a:prstGeom prst="rect">
            <a:avLst/>
          </a:prstGeom>
        </p:spPr>
      </p:pic>
      <p:pic>
        <p:nvPicPr>
          <p:cNvPr id="21" name="Image 20" descr="Une image contenant bâtiment, fenêtre&#10;&#10;Description générée automatiquement">
            <a:extLst>
              <a:ext uri="{FF2B5EF4-FFF2-40B4-BE49-F238E27FC236}">
                <a16:creationId xmlns:a16="http://schemas.microsoft.com/office/drawing/2014/main" id="{B0D46B25-C465-47DD-9A3D-B85F8AE6B54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891" y="3372840"/>
            <a:ext cx="2304000" cy="2799360"/>
          </a:xfrm>
          <a:prstGeom prst="rect">
            <a:avLst/>
          </a:prstGeom>
        </p:spPr>
      </p:pic>
      <p:pic>
        <p:nvPicPr>
          <p:cNvPr id="22" name="Image 21" descr="Une image contenant très coloré, bâtiment, décoré, grand&#10;&#10;Description générée automatiquement">
            <a:extLst>
              <a:ext uri="{FF2B5EF4-FFF2-40B4-BE49-F238E27FC236}">
                <a16:creationId xmlns:a16="http://schemas.microsoft.com/office/drawing/2014/main" id="{904B9411-ABC0-483D-94F8-D5BED5E8B1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15531" y="3372840"/>
            <a:ext cx="2304000" cy="2799360"/>
          </a:xfrm>
          <a:prstGeom prst="rect">
            <a:avLst/>
          </a:prstGeom>
        </p:spPr>
      </p:pic>
      <p:pic>
        <p:nvPicPr>
          <p:cNvPr id="23" name="Image 22" descr="Une image contenant grand, table&#10;&#10;Description générée automatiquement">
            <a:extLst>
              <a:ext uri="{FF2B5EF4-FFF2-40B4-BE49-F238E27FC236}">
                <a16:creationId xmlns:a16="http://schemas.microsoft.com/office/drawing/2014/main" id="{5D951CB4-B850-40E3-A2CB-D1BF675694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44000" y="3380013"/>
            <a:ext cx="2304000" cy="2799360"/>
          </a:xfrm>
          <a:prstGeom prst="rect">
            <a:avLst/>
          </a:prstGeom>
        </p:spPr>
      </p:pic>
      <p:pic>
        <p:nvPicPr>
          <p:cNvPr id="24" name="Image 23" descr="Une image contenant très coloré, rue, couvert, peint&#10;&#10;Description générée automatiquement">
            <a:extLst>
              <a:ext uri="{FF2B5EF4-FFF2-40B4-BE49-F238E27FC236}">
                <a16:creationId xmlns:a16="http://schemas.microsoft.com/office/drawing/2014/main" id="{5F8937DD-1814-4EF1-B25A-489745F7A5C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74176" y="3372840"/>
            <a:ext cx="2304000" cy="2799360"/>
          </a:xfrm>
          <a:prstGeom prst="rect">
            <a:avLst/>
          </a:prstGeom>
        </p:spPr>
      </p:pic>
      <p:pic>
        <p:nvPicPr>
          <p:cNvPr id="25" name="Image 24" descr="Une image contenant décoré, bâtiment, anniversaire, gâteau&#10;&#10;Description générée automatiquement">
            <a:extLst>
              <a:ext uri="{FF2B5EF4-FFF2-40B4-BE49-F238E27FC236}">
                <a16:creationId xmlns:a16="http://schemas.microsoft.com/office/drawing/2014/main" id="{FD8EB8D7-A1EB-45E7-AA74-D6544FD9AD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90843" y="3372840"/>
            <a:ext cx="2304000" cy="2799360"/>
          </a:xfrm>
          <a:prstGeom prst="rect">
            <a:avLst/>
          </a:prstGeom>
        </p:spPr>
      </p:pic>
    </p:spTree>
    <p:extLst>
      <p:ext uri="{BB962C8B-B14F-4D97-AF65-F5344CB8AC3E}">
        <p14:creationId xmlns:p14="http://schemas.microsoft.com/office/powerpoint/2010/main" val="26692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750"/>
                                        <p:tgtEl>
                                          <p:spTgt spid="43"/>
                                        </p:tgtEl>
                                      </p:cBhvr>
                                    </p:animEffect>
                                    <p:set>
                                      <p:cBhvr>
                                        <p:cTn id="7" dur="1" fill="hold">
                                          <p:stCondLst>
                                            <p:cond delay="749"/>
                                          </p:stCondLst>
                                        </p:cTn>
                                        <p:tgtEl>
                                          <p:spTgt spid="4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5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4" presetClass="entr" presetSubtype="1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randombar(horizontal)">
                                      <p:cBhvr>
                                        <p:cTn id="45" dur="1500"/>
                                        <p:tgtEl>
                                          <p:spTgt spid="16"/>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randombar(horizontal)">
                                      <p:cBhvr>
                                        <p:cTn id="48" dur="1500"/>
                                        <p:tgtEl>
                                          <p:spTgt spid="17"/>
                                        </p:tgtEl>
                                      </p:cBhvr>
                                    </p:animEffect>
                                  </p:childTnLst>
                                </p:cTn>
                              </p:par>
                              <p:par>
                                <p:cTn id="49" presetID="14" presetClass="entr" presetSubtype="1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randombar(horizontal)">
                                      <p:cBhvr>
                                        <p:cTn id="51" dur="1500"/>
                                        <p:tgtEl>
                                          <p:spTgt spid="18"/>
                                        </p:tgtEl>
                                      </p:cBhvr>
                                    </p:animEffect>
                                  </p:childTnLst>
                                </p:cTn>
                              </p:par>
                              <p:par>
                                <p:cTn id="52" presetID="14" presetClass="entr" presetSubtype="1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randombar(horizontal)">
                                      <p:cBhvr>
                                        <p:cTn id="54" dur="1500"/>
                                        <p:tgtEl>
                                          <p:spTgt spid="19"/>
                                        </p:tgtEl>
                                      </p:cBhvr>
                                    </p:animEffect>
                                  </p:childTnLst>
                                </p:cTn>
                              </p:par>
                              <p:par>
                                <p:cTn id="55" presetID="14" presetClass="entr" presetSubtype="1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1500"/>
                                        <p:tgtEl>
                                          <p:spTgt spid="20"/>
                                        </p:tgtEl>
                                      </p:cBhvr>
                                    </p:animEffect>
                                  </p:childTnLst>
                                </p:cTn>
                              </p:par>
                              <p:par>
                                <p:cTn id="58" presetID="14" presetClass="entr" presetSubtype="1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1500"/>
                                        <p:tgtEl>
                                          <p:spTgt spid="21"/>
                                        </p:tgtEl>
                                      </p:cBhvr>
                                    </p:animEffect>
                                  </p:childTnLst>
                                </p:cTn>
                              </p:par>
                              <p:par>
                                <p:cTn id="61" presetID="14" presetClass="entr" presetSubtype="1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randombar(horizontal)">
                                      <p:cBhvr>
                                        <p:cTn id="63" dur="1500"/>
                                        <p:tgtEl>
                                          <p:spTgt spid="22"/>
                                        </p:tgtEl>
                                      </p:cBhvr>
                                    </p:animEffect>
                                  </p:childTnLst>
                                </p:cTn>
                              </p:par>
                              <p:par>
                                <p:cTn id="64" presetID="14" presetClass="entr" presetSubtype="1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1500"/>
                                        <p:tgtEl>
                                          <p:spTgt spid="23"/>
                                        </p:tgtEl>
                                      </p:cBhvr>
                                    </p:animEffect>
                                  </p:childTnLst>
                                </p:cTn>
                              </p:par>
                              <p:par>
                                <p:cTn id="67" presetID="14" presetClass="entr" presetSubtype="1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randombar(horizontal)">
                                      <p:cBhvr>
                                        <p:cTn id="69" dur="1500"/>
                                        <p:tgtEl>
                                          <p:spTgt spid="24"/>
                                        </p:tgtEl>
                                      </p:cBhvr>
                                    </p:animEffect>
                                  </p:childTnLst>
                                </p:cTn>
                              </p:par>
                              <p:par>
                                <p:cTn id="70" presetID="14" presetClass="entr" presetSubtype="1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randombar(horizontal)">
                                      <p:cBhvr>
                                        <p:cTn id="72"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arbre, plante, extérieur, eau&#10;&#10;Description générée automatiquement">
            <a:extLst>
              <a:ext uri="{FF2B5EF4-FFF2-40B4-BE49-F238E27FC236}">
                <a16:creationId xmlns:a16="http://schemas.microsoft.com/office/drawing/2014/main" id="{D4CF038C-6241-4427-A929-8C7962B5A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98" y="939862"/>
            <a:ext cx="5040000" cy="5040000"/>
          </a:xfrm>
          <a:prstGeom prst="rect">
            <a:avLst/>
          </a:prstGeom>
        </p:spPr>
      </p:pic>
      <p:sp>
        <p:nvSpPr>
          <p:cNvPr id="8" name="Rectangle 7">
            <a:extLst>
              <a:ext uri="{FF2B5EF4-FFF2-40B4-BE49-F238E27FC236}">
                <a16:creationId xmlns:a16="http://schemas.microsoft.com/office/drawing/2014/main" id="{2D8D53A8-E5C2-4198-A7A0-68A34F2D1C2D}"/>
              </a:ext>
            </a:extLst>
          </p:cNvPr>
          <p:cNvSpPr/>
          <p:nvPr/>
        </p:nvSpPr>
        <p:spPr>
          <a:xfrm>
            <a:off x="11292840" y="0"/>
            <a:ext cx="9144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descr="Une image contenant graffiti, bâtiment, bleu, différent&#10;&#10;Description générée automatiquement">
            <a:extLst>
              <a:ext uri="{FF2B5EF4-FFF2-40B4-BE49-F238E27FC236}">
                <a16:creationId xmlns:a16="http://schemas.microsoft.com/office/drawing/2014/main" id="{EC9D02E4-9D22-4870-8FDB-5CA95801D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9" y="3380013"/>
            <a:ext cx="2304000" cy="2810774"/>
          </a:xfrm>
          <a:prstGeom prst="rect">
            <a:avLst/>
          </a:prstGeom>
        </p:spPr>
      </p:pic>
      <p:pic>
        <p:nvPicPr>
          <p:cNvPr id="32" name="Image 31" descr="Une image contenant très coloré&#10;&#10;Description générée automatiquement">
            <a:extLst>
              <a:ext uri="{FF2B5EF4-FFF2-40B4-BE49-F238E27FC236}">
                <a16:creationId xmlns:a16="http://schemas.microsoft.com/office/drawing/2014/main" id="{77776703-7FB9-400C-A9C4-949E9F241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514" y="3296056"/>
            <a:ext cx="2304000" cy="2967274"/>
          </a:xfrm>
          <a:prstGeom prst="rect">
            <a:avLst/>
          </a:prstGeom>
        </p:spPr>
      </p:pic>
      <p:pic>
        <p:nvPicPr>
          <p:cNvPr id="26" name="Image 25" descr="Une image contenant dôme, bâtiment&#10;&#10;Description générée automatiquement">
            <a:extLst>
              <a:ext uri="{FF2B5EF4-FFF2-40B4-BE49-F238E27FC236}">
                <a16:creationId xmlns:a16="http://schemas.microsoft.com/office/drawing/2014/main" id="{E26C0205-55D7-4AA4-A734-6B129C5F0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198" y="356235"/>
            <a:ext cx="2304000" cy="2852329"/>
          </a:xfrm>
          <a:prstGeom prst="rect">
            <a:avLst/>
          </a:prstGeom>
        </p:spPr>
      </p:pic>
      <p:pic>
        <p:nvPicPr>
          <p:cNvPr id="28" name="Image 27" descr="Une image contenant bâtiment, fenêtre&#10;&#10;Description générée automatiquement">
            <a:extLst>
              <a:ext uri="{FF2B5EF4-FFF2-40B4-BE49-F238E27FC236}">
                <a16:creationId xmlns:a16="http://schemas.microsoft.com/office/drawing/2014/main" id="{2E5B2127-D06A-446E-9D3A-3DD91A408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2505" y="85365"/>
            <a:ext cx="2304000" cy="3394066"/>
          </a:xfrm>
          <a:prstGeom prst="rect">
            <a:avLst/>
          </a:prstGeom>
        </p:spPr>
      </p:pic>
      <p:sp>
        <p:nvSpPr>
          <p:cNvPr id="2" name="Espace réservé du numéro de diapositive 1">
            <a:extLst>
              <a:ext uri="{FF2B5EF4-FFF2-40B4-BE49-F238E27FC236}">
                <a16:creationId xmlns:a16="http://schemas.microsoft.com/office/drawing/2014/main" id="{232B5F3B-4ECD-4335-B50B-FD1041848D7C}"/>
              </a:ext>
            </a:extLst>
          </p:cNvPr>
          <p:cNvSpPr>
            <a:spLocks noGrp="1"/>
          </p:cNvSpPr>
          <p:nvPr>
            <p:ph type="sldNum" sz="quarter" idx="12"/>
          </p:nvPr>
        </p:nvSpPr>
        <p:spPr/>
        <p:txBody>
          <a:bodyPr>
            <a:normAutofit lnSpcReduction="10000"/>
          </a:bodyPr>
          <a:lstStyle/>
          <a:p>
            <a:fld id="{81861A81-B643-442A-84B6-4F3479F27C4C}" type="slidenum">
              <a:rPr lang="fr-FR" smtClean="0"/>
              <a:t>25</a:t>
            </a:fld>
            <a:endParaRPr lang="fr-FR"/>
          </a:p>
        </p:txBody>
      </p:sp>
      <p:pic>
        <p:nvPicPr>
          <p:cNvPr id="14" name="Image 13" descr="Une image contenant texte, livre, photo, assis&#10;&#10;Description générée automatiquement">
            <a:extLst>
              <a:ext uri="{FF2B5EF4-FFF2-40B4-BE49-F238E27FC236}">
                <a16:creationId xmlns:a16="http://schemas.microsoft.com/office/drawing/2014/main" id="{88D85479-5816-4BF0-873F-AFA69635A9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29" y="1266951"/>
            <a:ext cx="2304000" cy="1083865"/>
          </a:xfrm>
          <a:prstGeom prst="rect">
            <a:avLst/>
          </a:prstGeom>
        </p:spPr>
      </p:pic>
      <p:pic>
        <p:nvPicPr>
          <p:cNvPr id="15" name="Image 14">
            <a:extLst>
              <a:ext uri="{FF2B5EF4-FFF2-40B4-BE49-F238E27FC236}">
                <a16:creationId xmlns:a16="http://schemas.microsoft.com/office/drawing/2014/main" id="{8C910A2E-09AB-4E60-B5E1-BCDBD27F8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531" y="664057"/>
            <a:ext cx="2304000" cy="2304000"/>
          </a:xfrm>
          <a:prstGeom prst="rect">
            <a:avLst/>
          </a:prstGeom>
        </p:spPr>
      </p:pic>
      <p:pic>
        <p:nvPicPr>
          <p:cNvPr id="27" name="Image 26" descr="Une image contenant eau, câble, table, vague&#10;&#10;Description générée automatiquement">
            <a:extLst>
              <a:ext uri="{FF2B5EF4-FFF2-40B4-BE49-F238E27FC236}">
                <a16:creationId xmlns:a16="http://schemas.microsoft.com/office/drawing/2014/main" id="{9AD80325-21A5-44DA-A9E7-8C6782648E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1032" y="1134491"/>
            <a:ext cx="2304000" cy="1295815"/>
          </a:xfrm>
          <a:prstGeom prst="rect">
            <a:avLst/>
          </a:prstGeom>
        </p:spPr>
      </p:pic>
      <p:pic>
        <p:nvPicPr>
          <p:cNvPr id="30" name="Image 29" descr="Une image contenant eau, petit, gâteau, assis&#10;&#10;Description générée automatiquement">
            <a:extLst>
              <a:ext uri="{FF2B5EF4-FFF2-40B4-BE49-F238E27FC236}">
                <a16:creationId xmlns:a16="http://schemas.microsoft.com/office/drawing/2014/main" id="{643F58BB-5CAA-47EC-9B76-A1E66B5733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3824" y="3857355"/>
            <a:ext cx="2304000" cy="1830329"/>
          </a:xfrm>
          <a:prstGeom prst="rect">
            <a:avLst/>
          </a:prstGeom>
        </p:spPr>
      </p:pic>
      <p:pic>
        <p:nvPicPr>
          <p:cNvPr id="31" name="Image 30" descr="Une image contenant assis, grand, bleu, herbe&#10;&#10;Description générée automatiquement">
            <a:extLst>
              <a:ext uri="{FF2B5EF4-FFF2-40B4-BE49-F238E27FC236}">
                <a16:creationId xmlns:a16="http://schemas.microsoft.com/office/drawing/2014/main" id="{FD786118-2F0E-4B06-885C-3E4D247114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7509" y="3857355"/>
            <a:ext cx="2304000" cy="1715026"/>
          </a:xfrm>
          <a:prstGeom prst="rect">
            <a:avLst/>
          </a:prstGeom>
        </p:spPr>
      </p:pic>
      <p:pic>
        <p:nvPicPr>
          <p:cNvPr id="33" name="Image 32" descr="Une image contenant montagne&#10;&#10;Description générée automatiquement">
            <a:extLst>
              <a:ext uri="{FF2B5EF4-FFF2-40B4-BE49-F238E27FC236}">
                <a16:creationId xmlns:a16="http://schemas.microsoft.com/office/drawing/2014/main" id="{D57B83B0-F508-4B68-A827-18BD2FD2FB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99181" y="3997799"/>
            <a:ext cx="2304000" cy="1549440"/>
          </a:xfrm>
          <a:prstGeom prst="rect">
            <a:avLst/>
          </a:prstGeom>
        </p:spPr>
      </p:pic>
      <p:sp>
        <p:nvSpPr>
          <p:cNvPr id="3" name="Rectangle 2">
            <a:extLst>
              <a:ext uri="{FF2B5EF4-FFF2-40B4-BE49-F238E27FC236}">
                <a16:creationId xmlns:a16="http://schemas.microsoft.com/office/drawing/2014/main" id="{244CD2AF-5F0A-4ED6-9AB1-457C818C30B7}"/>
              </a:ext>
            </a:extLst>
          </p:cNvPr>
          <p:cNvSpPr/>
          <p:nvPr/>
        </p:nvSpPr>
        <p:spPr>
          <a:xfrm>
            <a:off x="71008" y="85364"/>
            <a:ext cx="12041563" cy="617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descr="Une image contenant arbre, debout, grand, marchant&#10;&#10;Description générée automatiquement">
            <a:extLst>
              <a:ext uri="{FF2B5EF4-FFF2-40B4-BE49-F238E27FC236}">
                <a16:creationId xmlns:a16="http://schemas.microsoft.com/office/drawing/2014/main" id="{A6109AF4-A962-455A-9012-17BF6A7C5B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544" y="944060"/>
            <a:ext cx="2340000" cy="2340000"/>
          </a:xfrm>
          <a:prstGeom prst="rect">
            <a:avLst/>
          </a:prstGeom>
        </p:spPr>
      </p:pic>
      <p:pic>
        <p:nvPicPr>
          <p:cNvPr id="19" name="Image 18" descr="Une image contenant bâtiment, très coloré, fenêtre&#10;&#10;Description générée automatiquement">
            <a:extLst>
              <a:ext uri="{FF2B5EF4-FFF2-40B4-BE49-F238E27FC236}">
                <a16:creationId xmlns:a16="http://schemas.microsoft.com/office/drawing/2014/main" id="{55DC0DE8-5396-4287-AE1B-FF5762AB2A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90355" y="944060"/>
            <a:ext cx="2340000" cy="2340000"/>
          </a:xfrm>
          <a:prstGeom prst="rect">
            <a:avLst/>
          </a:prstGeom>
        </p:spPr>
      </p:pic>
      <p:pic>
        <p:nvPicPr>
          <p:cNvPr id="20" name="Image 19" descr="Une image contenant bâtiment, assis, grand, pose&#10;&#10;Description générée automatiquement">
            <a:extLst>
              <a:ext uri="{FF2B5EF4-FFF2-40B4-BE49-F238E27FC236}">
                <a16:creationId xmlns:a16="http://schemas.microsoft.com/office/drawing/2014/main" id="{0AD36F6F-E1FA-4D11-A26A-C47D5F97B0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26252" y="944060"/>
            <a:ext cx="2340000" cy="2340000"/>
          </a:xfrm>
          <a:prstGeom prst="rect">
            <a:avLst/>
          </a:prstGeom>
        </p:spPr>
      </p:pic>
      <p:pic>
        <p:nvPicPr>
          <p:cNvPr id="21" name="Image 20" descr="Une image contenant eau&#10;&#10;Description générée automatiquement">
            <a:extLst>
              <a:ext uri="{FF2B5EF4-FFF2-40B4-BE49-F238E27FC236}">
                <a16:creationId xmlns:a16="http://schemas.microsoft.com/office/drawing/2014/main" id="{B230C1C5-0207-481C-A54A-C2F0D9E41D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62149" y="944060"/>
            <a:ext cx="2340000" cy="2340000"/>
          </a:xfrm>
          <a:prstGeom prst="rect">
            <a:avLst/>
          </a:prstGeom>
        </p:spPr>
      </p:pic>
      <p:pic>
        <p:nvPicPr>
          <p:cNvPr id="22" name="Image 21" descr="Une image contenant bâtiment, fenêtre, graffiti, peint&#10;&#10;Description générée automatiquement">
            <a:extLst>
              <a:ext uri="{FF2B5EF4-FFF2-40B4-BE49-F238E27FC236}">
                <a16:creationId xmlns:a16="http://schemas.microsoft.com/office/drawing/2014/main" id="{F6DE1F76-F8E9-4043-802B-244C241C7AB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87132" y="944060"/>
            <a:ext cx="2340000" cy="2340000"/>
          </a:xfrm>
          <a:prstGeom prst="rect">
            <a:avLst/>
          </a:prstGeom>
        </p:spPr>
      </p:pic>
      <p:pic>
        <p:nvPicPr>
          <p:cNvPr id="23" name="Image 22" descr="Une image contenant bâtiment, fenêtre, table&#10;&#10;Description générée automatiquement">
            <a:extLst>
              <a:ext uri="{FF2B5EF4-FFF2-40B4-BE49-F238E27FC236}">
                <a16:creationId xmlns:a16="http://schemas.microsoft.com/office/drawing/2014/main" id="{B602E94C-0601-4EE3-B629-5D36D109A7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458" y="3394038"/>
            <a:ext cx="2340000" cy="2340000"/>
          </a:xfrm>
          <a:prstGeom prst="rect">
            <a:avLst/>
          </a:prstGeom>
        </p:spPr>
      </p:pic>
      <p:pic>
        <p:nvPicPr>
          <p:cNvPr id="24" name="Image 23" descr="Une image contenant assis, très coloré, photo, vieux&#10;&#10;Description générée automatiquement">
            <a:extLst>
              <a:ext uri="{FF2B5EF4-FFF2-40B4-BE49-F238E27FC236}">
                <a16:creationId xmlns:a16="http://schemas.microsoft.com/office/drawing/2014/main" id="{0A912870-20C5-4233-ADAD-6C85728B32A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90355" y="3394038"/>
            <a:ext cx="2340000" cy="2340000"/>
          </a:xfrm>
          <a:prstGeom prst="rect">
            <a:avLst/>
          </a:prstGeom>
        </p:spPr>
      </p:pic>
      <p:pic>
        <p:nvPicPr>
          <p:cNvPr id="25" name="Image 24" descr="Une image contenant très coloré, grand, table, vase&#10;&#10;Description générée automatiquement">
            <a:extLst>
              <a:ext uri="{FF2B5EF4-FFF2-40B4-BE49-F238E27FC236}">
                <a16:creationId xmlns:a16="http://schemas.microsoft.com/office/drawing/2014/main" id="{30A20DC5-0A1A-4799-9C3C-E7FCEF0DDA8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26252" y="3394038"/>
            <a:ext cx="2340000" cy="2340000"/>
          </a:xfrm>
          <a:prstGeom prst="rect">
            <a:avLst/>
          </a:prstGeom>
        </p:spPr>
      </p:pic>
      <p:pic>
        <p:nvPicPr>
          <p:cNvPr id="34" name="Image 33" descr="Une image contenant très coloré, lit&#10;&#10;Description générée automatiquement">
            <a:extLst>
              <a:ext uri="{FF2B5EF4-FFF2-40B4-BE49-F238E27FC236}">
                <a16:creationId xmlns:a16="http://schemas.microsoft.com/office/drawing/2014/main" id="{458DF85B-C7B8-476E-92F8-37E4D9CA90F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362149" y="3394038"/>
            <a:ext cx="2340000" cy="2340000"/>
          </a:xfrm>
          <a:prstGeom prst="rect">
            <a:avLst/>
          </a:prstGeom>
        </p:spPr>
      </p:pic>
      <p:pic>
        <p:nvPicPr>
          <p:cNvPr id="35" name="Image 34" descr="Une image contenant couvert, assis, arbre, décoré&#10;&#10;Description générée automatiquement">
            <a:extLst>
              <a:ext uri="{FF2B5EF4-FFF2-40B4-BE49-F238E27FC236}">
                <a16:creationId xmlns:a16="http://schemas.microsoft.com/office/drawing/2014/main" id="{E0A30FD8-0709-43F4-8C34-CE403F15531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787132" y="3394038"/>
            <a:ext cx="2340000" cy="2340000"/>
          </a:xfrm>
          <a:prstGeom prst="rect">
            <a:avLst/>
          </a:prstGeom>
        </p:spPr>
      </p:pic>
    </p:spTree>
    <p:extLst>
      <p:ext uri="{BB962C8B-B14F-4D97-AF65-F5344CB8AC3E}">
        <p14:creationId xmlns:p14="http://schemas.microsoft.com/office/powerpoint/2010/main" val="998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750"/>
                                        <p:tgtEl>
                                          <p:spTgt spid="5"/>
                                        </p:tgtEl>
                                      </p:cBhvr>
                                    </p:animEffect>
                                    <p:set>
                                      <p:cBhvr>
                                        <p:cTn id="7" dur="1" fill="hold">
                                          <p:stCondLst>
                                            <p:cond delay="74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5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4"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1500"/>
                                        <p:tgtEl>
                                          <p:spTgt spid="18"/>
                                        </p:tgtEl>
                                      </p:cBhvr>
                                    </p:animEffect>
                                  </p:childTnLst>
                                </p:cTn>
                              </p:par>
                              <p:par>
                                <p:cTn id="46" presetID="14" presetClass="entr" presetSubtype="1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1500"/>
                                        <p:tgtEl>
                                          <p:spTgt spid="19"/>
                                        </p:tgtEl>
                                      </p:cBhvr>
                                    </p:animEffect>
                                  </p:childTnLst>
                                </p:cTn>
                              </p:par>
                              <p:par>
                                <p:cTn id="49" presetID="14" presetClass="entr" presetSubtype="1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1500"/>
                                        <p:tgtEl>
                                          <p:spTgt spid="20"/>
                                        </p:tgtEl>
                                      </p:cBhvr>
                                    </p:animEffect>
                                  </p:childTnLst>
                                </p:cTn>
                              </p:par>
                              <p:par>
                                <p:cTn id="52" presetID="14" presetClass="entr" presetSubtype="1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randombar(horizontal)">
                                      <p:cBhvr>
                                        <p:cTn id="54" dur="1500"/>
                                        <p:tgtEl>
                                          <p:spTgt spid="21"/>
                                        </p:tgtEl>
                                      </p:cBhvr>
                                    </p:animEffect>
                                  </p:childTnLst>
                                </p:cTn>
                              </p:par>
                              <p:par>
                                <p:cTn id="55" presetID="14" presetClass="entr" presetSubtype="1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randombar(horizontal)">
                                      <p:cBhvr>
                                        <p:cTn id="57" dur="1500"/>
                                        <p:tgtEl>
                                          <p:spTgt spid="22"/>
                                        </p:tgtEl>
                                      </p:cBhvr>
                                    </p:animEffect>
                                  </p:childTnLst>
                                </p:cTn>
                              </p:par>
                              <p:par>
                                <p:cTn id="58" presetID="14" presetClass="entr" presetSubtype="1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randombar(horizontal)">
                                      <p:cBhvr>
                                        <p:cTn id="60" dur="1500"/>
                                        <p:tgtEl>
                                          <p:spTgt spid="23"/>
                                        </p:tgtEl>
                                      </p:cBhvr>
                                    </p:animEffect>
                                  </p:childTnLst>
                                </p:cTn>
                              </p:par>
                              <p:par>
                                <p:cTn id="61" presetID="14" presetClass="entr" presetSubtype="1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randombar(horizontal)">
                                      <p:cBhvr>
                                        <p:cTn id="63" dur="1500"/>
                                        <p:tgtEl>
                                          <p:spTgt spid="24"/>
                                        </p:tgtEl>
                                      </p:cBhvr>
                                    </p:animEffect>
                                  </p:childTnLst>
                                </p:cTn>
                              </p:par>
                              <p:par>
                                <p:cTn id="64" presetID="14" presetClass="entr" presetSubtype="1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randombar(horizontal)">
                                      <p:cBhvr>
                                        <p:cTn id="66" dur="1500"/>
                                        <p:tgtEl>
                                          <p:spTgt spid="25"/>
                                        </p:tgtEl>
                                      </p:cBhvr>
                                    </p:animEffect>
                                  </p:childTnLst>
                                </p:cTn>
                              </p:par>
                              <p:par>
                                <p:cTn id="67" presetID="14" presetClass="entr" presetSubtype="1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randombar(horizontal)">
                                      <p:cBhvr>
                                        <p:cTn id="69" dur="1500"/>
                                        <p:tgtEl>
                                          <p:spTgt spid="34"/>
                                        </p:tgtEl>
                                      </p:cBhvr>
                                    </p:animEffect>
                                  </p:childTnLst>
                                </p:cTn>
                              </p:par>
                              <p:par>
                                <p:cTn id="70" presetID="14" presetClass="entr" presetSubtype="1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randombar(horizontal)">
                                      <p:cBhvr>
                                        <p:cTn id="72"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AB33EF95-E91B-40C4-A692-E9106529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53CAC5D-D424-4EE2-A0C2-72ED7A88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bâtiment, cité, tour, grand&#10;&#10;Description générée automatiquement">
            <a:extLst>
              <a:ext uri="{FF2B5EF4-FFF2-40B4-BE49-F238E27FC236}">
                <a16:creationId xmlns:a16="http://schemas.microsoft.com/office/drawing/2014/main" id="{3C918053-8732-4D11-B6F7-90FDF1282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919" y="643467"/>
            <a:ext cx="4526491" cy="5571066"/>
          </a:xfrm>
          <a:prstGeom prst="rect">
            <a:avLst/>
          </a:prstGeom>
        </p:spPr>
      </p:pic>
      <p:pic>
        <p:nvPicPr>
          <p:cNvPr id="8" name="Image 7" descr="Une image contenant très coloré, pièce&#10;&#10;Description générée automatiquement">
            <a:extLst>
              <a:ext uri="{FF2B5EF4-FFF2-40B4-BE49-F238E27FC236}">
                <a16:creationId xmlns:a16="http://schemas.microsoft.com/office/drawing/2014/main" id="{721FA046-7904-4217-8A21-D263A117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181" y="640927"/>
            <a:ext cx="4526491" cy="5571066"/>
          </a:xfrm>
          <a:prstGeom prst="rect">
            <a:avLst/>
          </a:prstGeom>
        </p:spPr>
      </p:pic>
      <p:sp>
        <p:nvSpPr>
          <p:cNvPr id="2" name="Espace réservé du numéro de diapositive 1">
            <a:extLst>
              <a:ext uri="{FF2B5EF4-FFF2-40B4-BE49-F238E27FC236}">
                <a16:creationId xmlns:a16="http://schemas.microsoft.com/office/drawing/2014/main" id="{5616DBB4-D0DF-45B2-9B2D-59A45A208882}"/>
              </a:ext>
            </a:extLst>
          </p:cNvPr>
          <p:cNvSpPr>
            <a:spLocks noGrp="1"/>
          </p:cNvSpPr>
          <p:nvPr>
            <p:ph type="sldNum" sz="quarter" idx="12"/>
          </p:nvPr>
        </p:nvSpPr>
        <p:spPr/>
        <p:txBody>
          <a:bodyPr>
            <a:normAutofit/>
          </a:bodyPr>
          <a:lstStyle/>
          <a:p>
            <a:pPr>
              <a:lnSpc>
                <a:spcPct val="90000"/>
              </a:lnSpc>
              <a:spcAft>
                <a:spcPts val="600"/>
              </a:spcAft>
            </a:pPr>
            <a:fld id="{81861A81-B643-442A-84B6-4F3479F27C4C}" type="slidenum">
              <a:rPr lang="fr-FR" smtClean="0"/>
              <a:pPr>
                <a:lnSpc>
                  <a:spcPct val="90000"/>
                </a:lnSpc>
                <a:spcAft>
                  <a:spcPts val="600"/>
                </a:spcAft>
              </a:pPr>
              <a:t>26</a:t>
            </a:fld>
            <a:endParaRPr lang="fr-FR"/>
          </a:p>
        </p:txBody>
      </p:sp>
    </p:spTree>
    <p:extLst>
      <p:ext uri="{BB962C8B-B14F-4D97-AF65-F5344CB8AC3E}">
        <p14:creationId xmlns:p14="http://schemas.microsoft.com/office/powerpoint/2010/main" val="2187503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33EF95-E91B-40C4-A692-E9106529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953CAC5D-D424-4EE2-A0C2-72ED7A88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descr="Une image contenant bâtiment, extérieur, grand, cité&#10;&#10;Description générée automatiquement">
            <a:extLst>
              <a:ext uri="{FF2B5EF4-FFF2-40B4-BE49-F238E27FC236}">
                <a16:creationId xmlns:a16="http://schemas.microsoft.com/office/drawing/2014/main" id="{281414F8-AC4B-42C1-A3C6-C11A2BCF7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829" y="640927"/>
            <a:ext cx="4526491" cy="5571066"/>
          </a:xfrm>
          <a:prstGeom prst="rect">
            <a:avLst/>
          </a:prstGeom>
        </p:spPr>
      </p:pic>
      <p:pic>
        <p:nvPicPr>
          <p:cNvPr id="14" name="Image 13" descr="Une image contenant table, gâteau, montagne, assis&#10;&#10;Description générée automatiquement">
            <a:extLst>
              <a:ext uri="{FF2B5EF4-FFF2-40B4-BE49-F238E27FC236}">
                <a16:creationId xmlns:a16="http://schemas.microsoft.com/office/drawing/2014/main" id="{A6E52D66-5D5D-4259-9852-434661B1F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801" y="640927"/>
            <a:ext cx="4526491" cy="5571066"/>
          </a:xfrm>
          <a:prstGeom prst="rect">
            <a:avLst/>
          </a:prstGeom>
        </p:spPr>
      </p:pic>
      <p:sp>
        <p:nvSpPr>
          <p:cNvPr id="2" name="Espace réservé du numéro de diapositive 1">
            <a:extLst>
              <a:ext uri="{FF2B5EF4-FFF2-40B4-BE49-F238E27FC236}">
                <a16:creationId xmlns:a16="http://schemas.microsoft.com/office/drawing/2014/main" id="{BC470B7A-6594-45A9-A070-4BF0A491F027}"/>
              </a:ext>
            </a:extLst>
          </p:cNvPr>
          <p:cNvSpPr>
            <a:spLocks noGrp="1"/>
          </p:cNvSpPr>
          <p:nvPr>
            <p:ph type="sldNum" sz="quarter" idx="12"/>
          </p:nvPr>
        </p:nvSpPr>
        <p:spPr/>
        <p:txBody>
          <a:bodyPr>
            <a:normAutofit/>
          </a:bodyPr>
          <a:lstStyle/>
          <a:p>
            <a:pPr>
              <a:lnSpc>
                <a:spcPct val="90000"/>
              </a:lnSpc>
              <a:spcAft>
                <a:spcPts val="600"/>
              </a:spcAft>
            </a:pPr>
            <a:fld id="{81861A81-B643-442A-84B6-4F3479F27C4C}" type="slidenum">
              <a:rPr lang="fr-FR" smtClean="0"/>
              <a:pPr>
                <a:lnSpc>
                  <a:spcPct val="90000"/>
                </a:lnSpc>
                <a:spcAft>
                  <a:spcPts val="600"/>
                </a:spcAft>
              </a:pPr>
              <a:t>27</a:t>
            </a:fld>
            <a:endParaRPr lang="fr-FR"/>
          </a:p>
        </p:txBody>
      </p:sp>
    </p:spTree>
    <p:extLst>
      <p:ext uri="{BB962C8B-B14F-4D97-AF65-F5344CB8AC3E}">
        <p14:creationId xmlns:p14="http://schemas.microsoft.com/office/powerpoint/2010/main" val="706949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33EF95-E91B-40C4-A692-E9106529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53CAC5D-D424-4EE2-A0C2-72ED7A88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descr="Une image contenant personne, intérieur, alimentation, table&#10;&#10;Description générée automatiquement">
            <a:extLst>
              <a:ext uri="{FF2B5EF4-FFF2-40B4-BE49-F238E27FC236}">
                <a16:creationId xmlns:a16="http://schemas.microsoft.com/office/drawing/2014/main" id="{A87F1D41-3CDB-4725-BEB9-00EAD72CC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968" y="656961"/>
            <a:ext cx="4637912" cy="5571066"/>
          </a:xfrm>
          <a:prstGeom prst="rect">
            <a:avLst/>
          </a:prstGeom>
        </p:spPr>
      </p:pic>
      <p:pic>
        <p:nvPicPr>
          <p:cNvPr id="13" name="Image 12" descr="Une image contenant graffiti, très coloré, couvert, table&#10;&#10;Description générée automatiquement">
            <a:extLst>
              <a:ext uri="{FF2B5EF4-FFF2-40B4-BE49-F238E27FC236}">
                <a16:creationId xmlns:a16="http://schemas.microsoft.com/office/drawing/2014/main" id="{3CFDC35B-2BC8-4DD0-B4DE-06D5DE86E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090" y="656961"/>
            <a:ext cx="4637912" cy="5571066"/>
          </a:xfrm>
          <a:prstGeom prst="rect">
            <a:avLst/>
          </a:prstGeom>
        </p:spPr>
      </p:pic>
      <p:sp>
        <p:nvSpPr>
          <p:cNvPr id="2" name="Espace réservé du numéro de diapositive 1">
            <a:extLst>
              <a:ext uri="{FF2B5EF4-FFF2-40B4-BE49-F238E27FC236}">
                <a16:creationId xmlns:a16="http://schemas.microsoft.com/office/drawing/2014/main" id="{19E165C3-D756-469A-BB09-3FBA40136BB9}"/>
              </a:ext>
            </a:extLst>
          </p:cNvPr>
          <p:cNvSpPr>
            <a:spLocks noGrp="1"/>
          </p:cNvSpPr>
          <p:nvPr>
            <p:ph type="sldNum" sz="quarter" idx="12"/>
          </p:nvPr>
        </p:nvSpPr>
        <p:spPr/>
        <p:txBody>
          <a:bodyPr>
            <a:normAutofit/>
          </a:bodyPr>
          <a:lstStyle/>
          <a:p>
            <a:pPr>
              <a:lnSpc>
                <a:spcPct val="90000"/>
              </a:lnSpc>
              <a:spcAft>
                <a:spcPts val="600"/>
              </a:spcAft>
            </a:pPr>
            <a:fld id="{81861A81-B643-442A-84B6-4F3479F27C4C}" type="slidenum">
              <a:rPr lang="fr-FR" smtClean="0"/>
              <a:pPr>
                <a:lnSpc>
                  <a:spcPct val="90000"/>
                </a:lnSpc>
                <a:spcAft>
                  <a:spcPts val="600"/>
                </a:spcAft>
              </a:pPr>
              <a:t>28</a:t>
            </a:fld>
            <a:endParaRPr lang="fr-FR"/>
          </a:p>
        </p:txBody>
      </p:sp>
    </p:spTree>
    <p:extLst>
      <p:ext uri="{BB962C8B-B14F-4D97-AF65-F5344CB8AC3E}">
        <p14:creationId xmlns:p14="http://schemas.microsoft.com/office/powerpoint/2010/main" val="1178132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33EF95-E91B-40C4-A692-E9106529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3CAC5D-D424-4EE2-A0C2-72ED7A88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extérieur, bâtiment, herbe, roche&#10;&#10;Description générée automatiquement">
            <a:extLst>
              <a:ext uri="{FF2B5EF4-FFF2-40B4-BE49-F238E27FC236}">
                <a16:creationId xmlns:a16="http://schemas.microsoft.com/office/drawing/2014/main" id="{2AD46C24-797A-4361-AD62-0FBD95541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47" y="643467"/>
            <a:ext cx="4498635" cy="5571066"/>
          </a:xfrm>
          <a:prstGeom prst="rect">
            <a:avLst/>
          </a:prstGeom>
        </p:spPr>
      </p:pic>
      <p:pic>
        <p:nvPicPr>
          <p:cNvPr id="4" name="Image 3" descr="Une image contenant très coloré, lit, couvert, décoré&#10;&#10;Description générée automatiquement">
            <a:extLst>
              <a:ext uri="{FF2B5EF4-FFF2-40B4-BE49-F238E27FC236}">
                <a16:creationId xmlns:a16="http://schemas.microsoft.com/office/drawing/2014/main" id="{0CBC3627-4EE0-4D6A-BD7D-17CF46895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45" y="640927"/>
            <a:ext cx="4512563" cy="5571066"/>
          </a:xfrm>
          <a:prstGeom prst="rect">
            <a:avLst/>
          </a:prstGeom>
        </p:spPr>
      </p:pic>
      <p:sp>
        <p:nvSpPr>
          <p:cNvPr id="2" name="Espace réservé du numéro de diapositive 1">
            <a:extLst>
              <a:ext uri="{FF2B5EF4-FFF2-40B4-BE49-F238E27FC236}">
                <a16:creationId xmlns:a16="http://schemas.microsoft.com/office/drawing/2014/main" id="{5616DBB4-D0DF-45B2-9B2D-59A45A208882}"/>
              </a:ext>
            </a:extLst>
          </p:cNvPr>
          <p:cNvSpPr>
            <a:spLocks noGrp="1"/>
          </p:cNvSpPr>
          <p:nvPr>
            <p:ph type="sldNum" sz="quarter" idx="12"/>
          </p:nvPr>
        </p:nvSpPr>
        <p:spPr/>
        <p:txBody>
          <a:bodyPr>
            <a:normAutofit/>
          </a:bodyPr>
          <a:lstStyle/>
          <a:p>
            <a:pPr>
              <a:lnSpc>
                <a:spcPct val="90000"/>
              </a:lnSpc>
              <a:spcAft>
                <a:spcPts val="600"/>
              </a:spcAft>
            </a:pPr>
            <a:fld id="{81861A81-B643-442A-84B6-4F3479F27C4C}" type="slidenum">
              <a:rPr lang="fr-FR" smtClean="0"/>
              <a:pPr>
                <a:lnSpc>
                  <a:spcPct val="90000"/>
                </a:lnSpc>
                <a:spcAft>
                  <a:spcPts val="600"/>
                </a:spcAft>
              </a:pPr>
              <a:t>29</a:t>
            </a:fld>
            <a:endParaRPr lang="fr-FR"/>
          </a:p>
        </p:txBody>
      </p:sp>
    </p:spTree>
    <p:extLst>
      <p:ext uri="{BB962C8B-B14F-4D97-AF65-F5344CB8AC3E}">
        <p14:creationId xmlns:p14="http://schemas.microsoft.com/office/powerpoint/2010/main" val="382427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85B33D2-66F5-4308-A1EB-6E3677291E14}"/>
              </a:ext>
            </a:extLst>
          </p:cNvPr>
          <p:cNvPicPr>
            <a:picLocks noChangeAspect="1"/>
          </p:cNvPicPr>
          <p:nvPr/>
        </p:nvPicPr>
        <p:blipFill>
          <a:blip r:embed="rId2"/>
          <a:stretch>
            <a:fillRect/>
          </a:stretch>
        </p:blipFill>
        <p:spPr>
          <a:xfrm>
            <a:off x="921067" y="509905"/>
            <a:ext cx="4463733" cy="6135298"/>
          </a:xfrm>
          <a:prstGeom prst="rect">
            <a:avLst/>
          </a:prstGeom>
        </p:spPr>
      </p:pic>
      <p:sp>
        <p:nvSpPr>
          <p:cNvPr id="4" name="ZoneTexte 3">
            <a:extLst>
              <a:ext uri="{FF2B5EF4-FFF2-40B4-BE49-F238E27FC236}">
                <a16:creationId xmlns:a16="http://schemas.microsoft.com/office/drawing/2014/main" id="{F991FA85-390A-43A9-87CA-EB7144964205}"/>
              </a:ext>
            </a:extLst>
          </p:cNvPr>
          <p:cNvSpPr txBox="1"/>
          <p:nvPr/>
        </p:nvSpPr>
        <p:spPr>
          <a:xfrm>
            <a:off x="6339840" y="1490563"/>
            <a:ext cx="3901440" cy="830997"/>
          </a:xfrm>
          <a:prstGeom prst="rect">
            <a:avLst/>
          </a:prstGeom>
          <a:noFill/>
        </p:spPr>
        <p:txBody>
          <a:bodyPr wrap="square" rtlCol="0">
            <a:spAutoFit/>
          </a:bodyPr>
          <a:lstStyle/>
          <a:p>
            <a:pPr algn="ctr"/>
            <a:r>
              <a:rPr lang="fr-FR" sz="2400"/>
              <a:t>Research article to understand the concept</a:t>
            </a:r>
          </a:p>
        </p:txBody>
      </p:sp>
      <p:sp>
        <p:nvSpPr>
          <p:cNvPr id="5" name="ZoneTexte 4">
            <a:extLst>
              <a:ext uri="{FF2B5EF4-FFF2-40B4-BE49-F238E27FC236}">
                <a16:creationId xmlns:a16="http://schemas.microsoft.com/office/drawing/2014/main" id="{7031D9E4-5E52-4AF2-A0E8-4C6BD10BD1C7}"/>
              </a:ext>
            </a:extLst>
          </p:cNvPr>
          <p:cNvSpPr txBox="1"/>
          <p:nvPr/>
        </p:nvSpPr>
        <p:spPr>
          <a:xfrm>
            <a:off x="6217920" y="2321560"/>
            <a:ext cx="4307840" cy="369332"/>
          </a:xfrm>
          <a:prstGeom prst="rect">
            <a:avLst/>
          </a:prstGeom>
          <a:noFill/>
        </p:spPr>
        <p:txBody>
          <a:bodyPr wrap="square" rtlCol="0">
            <a:spAutoFit/>
          </a:bodyPr>
          <a:lstStyle/>
          <a:p>
            <a:pPr algn="ctr"/>
            <a:r>
              <a:rPr lang="fr-FR" i="1">
                <a:hlinkClick r:id="rId3">
                  <a:extLst>
                    <a:ext uri="{A12FA001-AC4F-418D-AE19-62706E023703}">
                      <ahyp:hlinkClr xmlns:ahyp="http://schemas.microsoft.com/office/drawing/2018/hyperlinkcolor" val="tx"/>
                    </a:ext>
                  </a:extLst>
                </a:hlinkClick>
              </a:rPr>
              <a:t>https://arxiv.org/abs/1508.06576</a:t>
            </a:r>
            <a:endParaRPr lang="fr-FR" i="1"/>
          </a:p>
        </p:txBody>
      </p:sp>
      <p:sp>
        <p:nvSpPr>
          <p:cNvPr id="6" name="Espace réservé du numéro de diapositive 5">
            <a:extLst>
              <a:ext uri="{FF2B5EF4-FFF2-40B4-BE49-F238E27FC236}">
                <a16:creationId xmlns:a16="http://schemas.microsoft.com/office/drawing/2014/main" id="{60541C5F-9C0B-44C3-996C-1E56E2DB290F}"/>
              </a:ext>
            </a:extLst>
          </p:cNvPr>
          <p:cNvSpPr>
            <a:spLocks noGrp="1"/>
          </p:cNvSpPr>
          <p:nvPr>
            <p:ph type="sldNum" sz="quarter" idx="12"/>
          </p:nvPr>
        </p:nvSpPr>
        <p:spPr/>
        <p:txBody>
          <a:bodyPr>
            <a:normAutofit lnSpcReduction="10000"/>
          </a:bodyPr>
          <a:lstStyle/>
          <a:p>
            <a:fld id="{81861A81-B643-442A-84B6-4F3479F27C4C}" type="slidenum">
              <a:rPr lang="fr-FR" smtClean="0"/>
              <a:t>3</a:t>
            </a:fld>
            <a:endParaRPr lang="fr-FR"/>
          </a:p>
        </p:txBody>
      </p:sp>
      <p:sp>
        <p:nvSpPr>
          <p:cNvPr id="3" name="Rectangle 2">
            <a:extLst>
              <a:ext uri="{FF2B5EF4-FFF2-40B4-BE49-F238E27FC236}">
                <a16:creationId xmlns:a16="http://schemas.microsoft.com/office/drawing/2014/main" id="{CC2B96DF-4F79-4EAA-967A-76A1AFDDF6CE}"/>
              </a:ext>
            </a:extLst>
          </p:cNvPr>
          <p:cNvSpPr/>
          <p:nvPr/>
        </p:nvSpPr>
        <p:spPr>
          <a:xfrm>
            <a:off x="838200" y="509905"/>
            <a:ext cx="4695825" cy="61352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786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3ADCD104-DC2A-42DE-8297-9C04CD1F6038}"/>
              </a:ext>
            </a:extLst>
          </p:cNvPr>
          <p:cNvCxnSpPr/>
          <p:nvPr/>
        </p:nvCxnSpPr>
        <p:spPr>
          <a:xfrm>
            <a:off x="7848600" y="3124200"/>
            <a:ext cx="2336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577E145-6F16-480A-AFA7-708F20BE81DC}"/>
              </a:ext>
            </a:extLst>
          </p:cNvPr>
          <p:cNvSpPr txBox="1"/>
          <p:nvPr/>
        </p:nvSpPr>
        <p:spPr>
          <a:xfrm>
            <a:off x="6217920" y="2031076"/>
            <a:ext cx="5775960" cy="769441"/>
          </a:xfrm>
          <a:prstGeom prst="rect">
            <a:avLst/>
          </a:prstGeom>
          <a:noFill/>
        </p:spPr>
        <p:txBody>
          <a:bodyPr wrap="square" rtlCol="0">
            <a:spAutoFit/>
          </a:bodyPr>
          <a:lstStyle/>
          <a:p>
            <a:pPr algn="ctr"/>
            <a:r>
              <a:rPr lang="en-US" sz="4400" b="1"/>
              <a:t>Image gallery</a:t>
            </a:r>
            <a:endParaRPr lang="fr-FR" sz="4400" b="1"/>
          </a:p>
        </p:txBody>
      </p:sp>
      <p:sp>
        <p:nvSpPr>
          <p:cNvPr id="6" name="Espace réservé du numéro de diapositive 5">
            <a:extLst>
              <a:ext uri="{FF2B5EF4-FFF2-40B4-BE49-F238E27FC236}">
                <a16:creationId xmlns:a16="http://schemas.microsoft.com/office/drawing/2014/main" id="{AA51671E-1AF5-4504-9F3F-76EBC959827A}"/>
              </a:ext>
            </a:extLst>
          </p:cNvPr>
          <p:cNvSpPr>
            <a:spLocks noGrp="1"/>
          </p:cNvSpPr>
          <p:nvPr>
            <p:ph type="sldNum" sz="quarter" idx="12"/>
          </p:nvPr>
        </p:nvSpPr>
        <p:spPr/>
        <p:txBody>
          <a:bodyPr>
            <a:normAutofit lnSpcReduction="10000"/>
          </a:bodyPr>
          <a:lstStyle/>
          <a:p>
            <a:fld id="{49587BC8-E369-4904-A181-A620164ACEFA}" type="slidenum">
              <a:rPr lang="fr-FR" smtClean="0"/>
              <a:t>30</a:t>
            </a:fld>
            <a:endParaRPr lang="fr-FR"/>
          </a:p>
        </p:txBody>
      </p:sp>
      <p:pic>
        <p:nvPicPr>
          <p:cNvPr id="8" name="Image 7" descr="Une image contenant bâtiment, fenêtre, graffiti, peint&#10;&#10;Description générée automatiquement">
            <a:extLst>
              <a:ext uri="{FF2B5EF4-FFF2-40B4-BE49-F238E27FC236}">
                <a16:creationId xmlns:a16="http://schemas.microsoft.com/office/drawing/2014/main" id="{C9D2B10E-539F-4B4B-AD7B-674E574F2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934" y="0"/>
            <a:ext cx="2232000" cy="2232000"/>
          </a:xfrm>
          <a:prstGeom prst="rect">
            <a:avLst/>
          </a:prstGeom>
        </p:spPr>
      </p:pic>
      <p:pic>
        <p:nvPicPr>
          <p:cNvPr id="9" name="Image 8" descr="Une image contenant couvert, assis, arbre, décoré&#10;&#10;Description générée automatiquement">
            <a:extLst>
              <a:ext uri="{FF2B5EF4-FFF2-40B4-BE49-F238E27FC236}">
                <a16:creationId xmlns:a16="http://schemas.microsoft.com/office/drawing/2014/main" id="{061576D0-4D51-4473-BE12-9D0E86CB2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26000"/>
            <a:ext cx="2232000" cy="2232000"/>
          </a:xfrm>
          <a:prstGeom prst="rect">
            <a:avLst/>
          </a:prstGeom>
        </p:spPr>
      </p:pic>
      <p:pic>
        <p:nvPicPr>
          <p:cNvPr id="10" name="Image 9" descr="Une image contenant très coloré, lit&#10;&#10;Description générée automatiquement">
            <a:extLst>
              <a:ext uri="{FF2B5EF4-FFF2-40B4-BE49-F238E27FC236}">
                <a16:creationId xmlns:a16="http://schemas.microsoft.com/office/drawing/2014/main" id="{8FD6F366-07E1-4D78-9DBD-84D0FBCB8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00300"/>
            <a:ext cx="2232000" cy="2232000"/>
          </a:xfrm>
          <a:prstGeom prst="rect">
            <a:avLst/>
          </a:prstGeom>
        </p:spPr>
      </p:pic>
      <p:pic>
        <p:nvPicPr>
          <p:cNvPr id="11" name="Image 10" descr="Une image contenant assis, très coloré, photo, vieux&#10;&#10;Description générée automatiquement">
            <a:extLst>
              <a:ext uri="{FF2B5EF4-FFF2-40B4-BE49-F238E27FC236}">
                <a16:creationId xmlns:a16="http://schemas.microsoft.com/office/drawing/2014/main" id="{AB82CF81-CB04-48D2-9189-BC1346052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867" y="2313000"/>
            <a:ext cx="2232000" cy="2232000"/>
          </a:xfrm>
          <a:prstGeom prst="rect">
            <a:avLst/>
          </a:prstGeom>
        </p:spPr>
      </p:pic>
      <p:pic>
        <p:nvPicPr>
          <p:cNvPr id="12" name="Image 11" descr="Une image contenant arbre, debout, grand, marchant&#10;&#10;Description générée automatiquement">
            <a:extLst>
              <a:ext uri="{FF2B5EF4-FFF2-40B4-BE49-F238E27FC236}">
                <a16:creationId xmlns:a16="http://schemas.microsoft.com/office/drawing/2014/main" id="{711DA391-9EDA-4B05-B549-DA800F88E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232000" cy="2232000"/>
          </a:xfrm>
          <a:prstGeom prst="rect">
            <a:avLst/>
          </a:prstGeom>
        </p:spPr>
      </p:pic>
      <p:pic>
        <p:nvPicPr>
          <p:cNvPr id="13" name="Image 12" descr="Une image contenant eau&#10;&#10;Description générée automatiquement">
            <a:extLst>
              <a:ext uri="{FF2B5EF4-FFF2-40B4-BE49-F238E27FC236}">
                <a16:creationId xmlns:a16="http://schemas.microsoft.com/office/drawing/2014/main" id="{A73B060A-9E9F-411D-925E-D26BDFD12A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3780" y="4622800"/>
            <a:ext cx="2232000" cy="2232000"/>
          </a:xfrm>
          <a:prstGeom prst="rect">
            <a:avLst/>
          </a:prstGeom>
        </p:spPr>
      </p:pic>
      <p:pic>
        <p:nvPicPr>
          <p:cNvPr id="14" name="Image 13" descr="Une image contenant très coloré, grand, table, vase&#10;&#10;Description générée automatiquement">
            <a:extLst>
              <a:ext uri="{FF2B5EF4-FFF2-40B4-BE49-F238E27FC236}">
                <a16:creationId xmlns:a16="http://schemas.microsoft.com/office/drawing/2014/main" id="{FE577FE4-8CBC-4110-82FE-4F3E037EEC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0853" y="4626000"/>
            <a:ext cx="2232000" cy="2232000"/>
          </a:xfrm>
          <a:prstGeom prst="rect">
            <a:avLst/>
          </a:prstGeom>
        </p:spPr>
      </p:pic>
      <p:pic>
        <p:nvPicPr>
          <p:cNvPr id="15" name="Image 14" descr="Une image contenant bâtiment, fenêtre, table&#10;&#10;Description générée automatiquement">
            <a:extLst>
              <a:ext uri="{FF2B5EF4-FFF2-40B4-BE49-F238E27FC236}">
                <a16:creationId xmlns:a16="http://schemas.microsoft.com/office/drawing/2014/main" id="{99941026-2902-450D-BEA7-8D863FC60E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54" y="2313000"/>
            <a:ext cx="2232000" cy="2232000"/>
          </a:xfrm>
          <a:prstGeom prst="rect">
            <a:avLst/>
          </a:prstGeom>
        </p:spPr>
      </p:pic>
      <p:pic>
        <p:nvPicPr>
          <p:cNvPr id="16" name="Image 15" descr="Une image contenant bâtiment, très coloré, fenêtre&#10;&#10;Description générée automatiquement">
            <a:extLst>
              <a:ext uri="{FF2B5EF4-FFF2-40B4-BE49-F238E27FC236}">
                <a16:creationId xmlns:a16="http://schemas.microsoft.com/office/drawing/2014/main" id="{4D3151FC-3DF2-46B9-85F2-ED38BB8669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3868" y="0"/>
            <a:ext cx="2232000" cy="2232000"/>
          </a:xfrm>
          <a:prstGeom prst="rect">
            <a:avLst/>
          </a:prstGeom>
        </p:spPr>
      </p:pic>
      <p:sp>
        <p:nvSpPr>
          <p:cNvPr id="2" name="Rectangle 1">
            <a:extLst>
              <a:ext uri="{FF2B5EF4-FFF2-40B4-BE49-F238E27FC236}">
                <a16:creationId xmlns:a16="http://schemas.microsoft.com/office/drawing/2014/main" id="{7C326764-DDBC-4DA9-9191-C2DF1F90A342}"/>
              </a:ext>
            </a:extLst>
          </p:cNvPr>
          <p:cNvSpPr>
            <a:spLocks noChangeArrowheads="1"/>
          </p:cNvSpPr>
          <p:nvPr/>
        </p:nvSpPr>
        <p:spPr bwMode="auto">
          <a:xfrm>
            <a:off x="0" y="0"/>
            <a:ext cx="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a:ln>
                  <a:noFill/>
                </a:ln>
                <a:solidFill>
                  <a:srgbClr val="222222"/>
                </a:solidFill>
                <a:effectLst/>
                <a:latin typeface="inherit"/>
                <a:cs typeface="Arial" panose="020B0604020202020204" pitchFamily="34" charset="0"/>
              </a:rPr>
              <a:t>image gallery</a:t>
            </a:r>
            <a:endParaRPr kumimoji="0" lang="fr-FR" altLang="fr-FR"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800" b="0" i="0" u="none" strike="noStrike" cap="none" normalizeH="0" baseline="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CE066AB-1E40-422D-962D-9FDE47383770}"/>
              </a:ext>
            </a:extLst>
          </p:cNvPr>
          <p:cNvSpPr>
            <a:spLocks noChangeArrowheads="1"/>
          </p:cNvSpPr>
          <p:nvPr/>
        </p:nvSpPr>
        <p:spPr bwMode="auto">
          <a:xfrm>
            <a:off x="152400" y="152400"/>
            <a:ext cx="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a:ln>
                  <a:noFill/>
                </a:ln>
                <a:solidFill>
                  <a:srgbClr val="222222"/>
                </a:solidFill>
                <a:effectLst/>
                <a:latin typeface="inherit"/>
                <a:cs typeface="Arial" panose="020B0604020202020204" pitchFamily="34" charset="0"/>
              </a:rPr>
              <a:t>image gallery</a:t>
            </a:r>
            <a:endParaRPr kumimoji="0" lang="fr-FR" altLang="fr-FR"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800" b="0" i="0" u="none" strike="noStrike" cap="none" normalizeH="0" baseline="0">
                <a:ln>
                  <a:noFill/>
                </a:ln>
                <a:solidFill>
                  <a:schemeClr val="tx1"/>
                </a:solidFill>
                <a:effectLst/>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948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62" name="Rectangle 61">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66" name="Rectangle 65">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Image 3" descr="Une image contenant très coloré, cerf-volant, coloré, table&#10;&#10;Description générée avec un niveau de confiance très élevé">
            <a:extLst>
              <a:ext uri="{FF2B5EF4-FFF2-40B4-BE49-F238E27FC236}">
                <a16:creationId xmlns:a16="http://schemas.microsoft.com/office/drawing/2014/main" id="{89FB40F7-B67A-4501-87C2-EC9E1A226D9D}"/>
              </a:ext>
            </a:extLst>
          </p:cNvPr>
          <p:cNvPicPr>
            <a:picLocks noChangeAspect="1"/>
          </p:cNvPicPr>
          <p:nvPr/>
        </p:nvPicPr>
        <p:blipFill>
          <a:blip r:embed="rId2"/>
          <a:stretch>
            <a:fillRect/>
          </a:stretch>
        </p:blipFill>
        <p:spPr>
          <a:xfrm>
            <a:off x="4487333" y="1314641"/>
            <a:ext cx="3209544" cy="3926047"/>
          </a:xfrm>
          <a:prstGeom prst="rect">
            <a:avLst/>
          </a:prstGeom>
        </p:spPr>
      </p:pic>
      <p:grpSp>
        <p:nvGrpSpPr>
          <p:cNvPr id="69" name="Group 68">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70" name="Rectangle 69">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Image 5" descr="Une image contenant graffiti, très coloré, couvert, table&#10;&#10;Description générée automatiquement">
            <a:extLst>
              <a:ext uri="{FF2B5EF4-FFF2-40B4-BE49-F238E27FC236}">
                <a16:creationId xmlns:a16="http://schemas.microsoft.com/office/drawing/2014/main" id="{596E4A4E-180E-4896-9BE3-064CEECCC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74" y="1319119"/>
            <a:ext cx="3209544" cy="3855308"/>
          </a:xfrm>
          <a:prstGeom prst="rect">
            <a:avLst/>
          </a:prstGeom>
        </p:spPr>
      </p:pic>
      <p:pic>
        <p:nvPicPr>
          <p:cNvPr id="7" name="Image 6" descr="Une image contenant très coloré, lit, couvert, décoré&#10;&#10;Description générée automatiquement">
            <a:extLst>
              <a:ext uri="{FF2B5EF4-FFF2-40B4-BE49-F238E27FC236}">
                <a16:creationId xmlns:a16="http://schemas.microsoft.com/office/drawing/2014/main" id="{A0F514E3-29F8-4286-84C8-5623CE213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081" y="1317060"/>
            <a:ext cx="3209544" cy="3962400"/>
          </a:xfrm>
          <a:prstGeom prst="rect">
            <a:avLst/>
          </a:prstGeom>
        </p:spPr>
      </p:pic>
      <p:sp>
        <p:nvSpPr>
          <p:cNvPr id="2" name="Espace réservé du numéro de diapositive 1">
            <a:extLst>
              <a:ext uri="{FF2B5EF4-FFF2-40B4-BE49-F238E27FC236}">
                <a16:creationId xmlns:a16="http://schemas.microsoft.com/office/drawing/2014/main" id="{28D98139-F8A0-4249-A3DD-5B4846DDB956}"/>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81861A81-B643-442A-84B6-4F3479F27C4C}" type="slidenum">
              <a:rPr lang="fr-FR" sz="1700" smtClean="0"/>
              <a:pPr>
                <a:lnSpc>
                  <a:spcPct val="90000"/>
                </a:lnSpc>
                <a:spcAft>
                  <a:spcPts val="600"/>
                </a:spcAft>
              </a:pPr>
              <a:t>31</a:t>
            </a:fld>
            <a:endParaRPr lang="fr-FR" sz="1700"/>
          </a:p>
        </p:txBody>
      </p:sp>
    </p:spTree>
    <p:extLst>
      <p:ext uri="{BB962C8B-B14F-4D97-AF65-F5344CB8AC3E}">
        <p14:creationId xmlns:p14="http://schemas.microsoft.com/office/powerpoint/2010/main" val="1079145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9" name="Rectangle 78">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3" name="Rectangle 82">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7" name="Rectangle 86">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Image 6" descr="Une image contenant table, très coloré, lit, couvert&#10;&#10;Description générée avec un niveau de confiance très élevé">
            <a:extLst>
              <a:ext uri="{FF2B5EF4-FFF2-40B4-BE49-F238E27FC236}">
                <a16:creationId xmlns:a16="http://schemas.microsoft.com/office/drawing/2014/main" id="{FD610EE9-7120-4CB5-A770-BC8ABED94640}"/>
              </a:ext>
            </a:extLst>
          </p:cNvPr>
          <p:cNvPicPr>
            <a:picLocks noChangeAspect="1"/>
          </p:cNvPicPr>
          <p:nvPr/>
        </p:nvPicPr>
        <p:blipFill>
          <a:blip r:embed="rId2"/>
          <a:stretch>
            <a:fillRect/>
          </a:stretch>
        </p:blipFill>
        <p:spPr>
          <a:xfrm>
            <a:off x="8275887" y="1326574"/>
            <a:ext cx="3209544" cy="3902181"/>
          </a:xfrm>
          <a:prstGeom prst="rect">
            <a:avLst/>
          </a:prstGeom>
        </p:spPr>
      </p:pic>
      <p:pic>
        <p:nvPicPr>
          <p:cNvPr id="4" name="Image 4" descr="Une image contenant intérieur, plein, table, alimentation&#10;&#10;Description générée avec un niveau de confiance très élevé">
            <a:extLst>
              <a:ext uri="{FF2B5EF4-FFF2-40B4-BE49-F238E27FC236}">
                <a16:creationId xmlns:a16="http://schemas.microsoft.com/office/drawing/2014/main" id="{2AD6D503-6A9B-410F-9432-4D3C07F123CD}"/>
              </a:ext>
            </a:extLst>
          </p:cNvPr>
          <p:cNvPicPr>
            <a:picLocks noChangeAspect="1"/>
          </p:cNvPicPr>
          <p:nvPr/>
        </p:nvPicPr>
        <p:blipFill>
          <a:blip r:embed="rId3"/>
          <a:stretch>
            <a:fillRect/>
          </a:stretch>
        </p:blipFill>
        <p:spPr>
          <a:xfrm>
            <a:off x="4495973" y="1329214"/>
            <a:ext cx="3209544" cy="3938090"/>
          </a:xfrm>
          <a:prstGeom prst="rect">
            <a:avLst/>
          </a:prstGeom>
        </p:spPr>
      </p:pic>
      <p:sp>
        <p:nvSpPr>
          <p:cNvPr id="2" name="Espace réservé du numéro de diapositive 1">
            <a:extLst>
              <a:ext uri="{FF2B5EF4-FFF2-40B4-BE49-F238E27FC236}">
                <a16:creationId xmlns:a16="http://schemas.microsoft.com/office/drawing/2014/main" id="{28D98139-F8A0-4249-A3DD-5B4846DDB956}"/>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81861A81-B643-442A-84B6-4F3479F27C4C}" type="slidenum">
              <a:rPr lang="fr-FR" sz="1700" smtClean="0"/>
              <a:pPr>
                <a:lnSpc>
                  <a:spcPct val="90000"/>
                </a:lnSpc>
                <a:spcAft>
                  <a:spcPts val="600"/>
                </a:spcAft>
              </a:pPr>
              <a:t>32</a:t>
            </a:fld>
            <a:endParaRPr lang="fr-FR" sz="1700"/>
          </a:p>
        </p:txBody>
      </p:sp>
      <p:pic>
        <p:nvPicPr>
          <p:cNvPr id="16" name="Image 10" descr="Une image contenant alimentation, herbe, couvert, très coloré&#10;&#10;Description générée avec un niveau de confiance très élevé">
            <a:extLst>
              <a:ext uri="{FF2B5EF4-FFF2-40B4-BE49-F238E27FC236}">
                <a16:creationId xmlns:a16="http://schemas.microsoft.com/office/drawing/2014/main" id="{39936215-CDCF-488C-A909-BCCD70084A35}"/>
              </a:ext>
            </a:extLst>
          </p:cNvPr>
          <p:cNvPicPr>
            <a:picLocks noChangeAspect="1"/>
          </p:cNvPicPr>
          <p:nvPr/>
        </p:nvPicPr>
        <p:blipFill>
          <a:blip r:embed="rId4"/>
          <a:stretch>
            <a:fillRect/>
          </a:stretch>
        </p:blipFill>
        <p:spPr>
          <a:xfrm>
            <a:off x="706568" y="1296465"/>
            <a:ext cx="3209544" cy="3962400"/>
          </a:xfrm>
          <a:prstGeom prst="rect">
            <a:avLst/>
          </a:prstGeom>
        </p:spPr>
      </p:pic>
    </p:spTree>
    <p:extLst>
      <p:ext uri="{BB962C8B-B14F-4D97-AF65-F5344CB8AC3E}">
        <p14:creationId xmlns:p14="http://schemas.microsoft.com/office/powerpoint/2010/main" val="224021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8" name="Rectangle 2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Image 3" descr="Une image contenant table, gâteau, montagne, assis&#10;&#10;Description générée automatiquement">
            <a:extLst>
              <a:ext uri="{FF2B5EF4-FFF2-40B4-BE49-F238E27FC236}">
                <a16:creationId xmlns:a16="http://schemas.microsoft.com/office/drawing/2014/main" id="{BF4E43D2-A326-4625-A646-3B644A2AF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8" y="1302561"/>
            <a:ext cx="3209544" cy="3950208"/>
          </a:xfrm>
          <a:prstGeom prst="rect">
            <a:avLst/>
          </a:prstGeom>
        </p:spPr>
      </p:pic>
      <p:grpSp>
        <p:nvGrpSpPr>
          <p:cNvPr id="31" name="Group 3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2" name="Rectangle 3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Image 2" descr="Une image contenant très coloré, pièce&#10;&#10;Description générée automatiquement">
            <a:extLst>
              <a:ext uri="{FF2B5EF4-FFF2-40B4-BE49-F238E27FC236}">
                <a16:creationId xmlns:a16="http://schemas.microsoft.com/office/drawing/2014/main" id="{084AEFFF-2A6A-49AA-986E-11E90BE4C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1302561"/>
            <a:ext cx="3209544" cy="3950208"/>
          </a:xfrm>
          <a:prstGeom prst="rect">
            <a:avLst/>
          </a:prstGeom>
        </p:spPr>
      </p:pic>
      <p:grpSp>
        <p:nvGrpSpPr>
          <p:cNvPr id="35" name="Group 3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6" name="Rectangle 3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Image 14" descr="Une image contenant lit, tenant, femme&#10;&#10;Description générée automatiquement">
            <a:extLst>
              <a:ext uri="{FF2B5EF4-FFF2-40B4-BE49-F238E27FC236}">
                <a16:creationId xmlns:a16="http://schemas.microsoft.com/office/drawing/2014/main" id="{F8232448-B5E8-41E0-99BB-346AAAAC5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1672893"/>
            <a:ext cx="3209544" cy="3209544"/>
          </a:xfrm>
          <a:prstGeom prst="rect">
            <a:avLst/>
          </a:prstGeom>
        </p:spPr>
      </p:pic>
      <p:sp>
        <p:nvSpPr>
          <p:cNvPr id="2" name="Espace réservé du numéro de diapositive 1">
            <a:extLst>
              <a:ext uri="{FF2B5EF4-FFF2-40B4-BE49-F238E27FC236}">
                <a16:creationId xmlns:a16="http://schemas.microsoft.com/office/drawing/2014/main" id="{28D98139-F8A0-4249-A3DD-5B4846DDB956}"/>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81861A81-B643-442A-84B6-4F3479F27C4C}" type="slidenum">
              <a:rPr lang="fr-FR" sz="1700" smtClean="0"/>
              <a:pPr>
                <a:lnSpc>
                  <a:spcPct val="90000"/>
                </a:lnSpc>
                <a:spcAft>
                  <a:spcPts val="600"/>
                </a:spcAft>
              </a:pPr>
              <a:t>33</a:t>
            </a:fld>
            <a:endParaRPr lang="fr-FR" sz="1700"/>
          </a:p>
        </p:txBody>
      </p:sp>
    </p:spTree>
    <p:extLst>
      <p:ext uri="{BB962C8B-B14F-4D97-AF65-F5344CB8AC3E}">
        <p14:creationId xmlns:p14="http://schemas.microsoft.com/office/powerpoint/2010/main" val="111730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B866AF7-156E-4294-B60A-8EA62E91834D}"/>
              </a:ext>
            </a:extLst>
          </p:cNvPr>
          <p:cNvPicPr>
            <a:picLocks noChangeAspect="1"/>
          </p:cNvPicPr>
          <p:nvPr/>
        </p:nvPicPr>
        <p:blipFill>
          <a:blip r:embed="rId2"/>
          <a:stretch>
            <a:fillRect/>
          </a:stretch>
        </p:blipFill>
        <p:spPr>
          <a:xfrm>
            <a:off x="466689" y="628650"/>
            <a:ext cx="5629311" cy="5600700"/>
          </a:xfrm>
          <a:prstGeom prst="rect">
            <a:avLst/>
          </a:prstGeom>
          <a:ln>
            <a:solidFill>
              <a:schemeClr val="bg2"/>
            </a:solidFill>
          </a:ln>
        </p:spPr>
      </p:pic>
      <p:sp>
        <p:nvSpPr>
          <p:cNvPr id="3" name="ZoneTexte 2">
            <a:extLst>
              <a:ext uri="{FF2B5EF4-FFF2-40B4-BE49-F238E27FC236}">
                <a16:creationId xmlns:a16="http://schemas.microsoft.com/office/drawing/2014/main" id="{199A743E-6961-44A3-9462-163705E82FD0}"/>
              </a:ext>
            </a:extLst>
          </p:cNvPr>
          <p:cNvSpPr txBox="1"/>
          <p:nvPr/>
        </p:nvSpPr>
        <p:spPr>
          <a:xfrm>
            <a:off x="6299200" y="901005"/>
            <a:ext cx="5041900" cy="738664"/>
          </a:xfrm>
          <a:prstGeom prst="rect">
            <a:avLst/>
          </a:prstGeom>
          <a:noFill/>
        </p:spPr>
        <p:txBody>
          <a:bodyPr wrap="square" rtlCol="0">
            <a:spAutoFit/>
          </a:bodyPr>
          <a:lstStyle/>
          <a:p>
            <a:r>
              <a:rPr lang="fr-FR" sz="2400"/>
              <a:t>Medium Article to scrap images</a:t>
            </a:r>
          </a:p>
          <a:p>
            <a:endParaRPr lang="fr-FR"/>
          </a:p>
        </p:txBody>
      </p:sp>
      <p:sp>
        <p:nvSpPr>
          <p:cNvPr id="4" name="ZoneTexte 3">
            <a:extLst>
              <a:ext uri="{FF2B5EF4-FFF2-40B4-BE49-F238E27FC236}">
                <a16:creationId xmlns:a16="http://schemas.microsoft.com/office/drawing/2014/main" id="{C317ECDD-7C67-4FAC-A83E-9F2C22C37A74}"/>
              </a:ext>
            </a:extLst>
          </p:cNvPr>
          <p:cNvSpPr txBox="1"/>
          <p:nvPr/>
        </p:nvSpPr>
        <p:spPr>
          <a:xfrm>
            <a:off x="6299200" y="1436469"/>
            <a:ext cx="4864100" cy="1200329"/>
          </a:xfrm>
          <a:prstGeom prst="rect">
            <a:avLst/>
          </a:prstGeom>
          <a:noFill/>
        </p:spPr>
        <p:txBody>
          <a:bodyPr wrap="square" rtlCol="0">
            <a:spAutoFit/>
          </a:bodyPr>
          <a:lstStyle/>
          <a:p>
            <a:pPr algn="ctr"/>
            <a:r>
              <a:rPr lang="fr-FR">
                <a:hlinkClick r:id="rId3">
                  <a:extLst>
                    <a:ext uri="{A12FA001-AC4F-418D-AE19-62706E023703}">
                      <ahyp:hlinkClr xmlns:ahyp="http://schemas.microsoft.com/office/drawing/2018/hyperlinkcolor" val="tx"/>
                    </a:ext>
                  </a:extLst>
                </a:hlinkClick>
              </a:rPr>
              <a:t>https://medium.com/@intprogrammer/how-to-scrape-google-for-images-to-train-your-machine-learning-classifiers-on-565076972ce</a:t>
            </a:r>
            <a:endParaRPr lang="fr-FR" i="1"/>
          </a:p>
        </p:txBody>
      </p:sp>
      <p:sp>
        <p:nvSpPr>
          <p:cNvPr id="5" name="Espace réservé du numéro de diapositive 4">
            <a:extLst>
              <a:ext uri="{FF2B5EF4-FFF2-40B4-BE49-F238E27FC236}">
                <a16:creationId xmlns:a16="http://schemas.microsoft.com/office/drawing/2014/main" id="{42DD35F9-964D-4AC6-8996-8949B590A445}"/>
              </a:ext>
            </a:extLst>
          </p:cNvPr>
          <p:cNvSpPr>
            <a:spLocks noGrp="1"/>
          </p:cNvSpPr>
          <p:nvPr>
            <p:ph type="sldNum" sz="quarter" idx="12"/>
          </p:nvPr>
        </p:nvSpPr>
        <p:spPr/>
        <p:txBody>
          <a:bodyPr>
            <a:normAutofit lnSpcReduction="10000"/>
          </a:bodyPr>
          <a:lstStyle/>
          <a:p>
            <a:fld id="{81861A81-B643-442A-84B6-4F3479F27C4C}" type="slidenum">
              <a:rPr lang="fr-FR" smtClean="0"/>
              <a:t>4</a:t>
            </a:fld>
            <a:endParaRPr lang="fr-FR"/>
          </a:p>
        </p:txBody>
      </p:sp>
    </p:spTree>
    <p:extLst>
      <p:ext uri="{BB962C8B-B14F-4D97-AF65-F5344CB8AC3E}">
        <p14:creationId xmlns:p14="http://schemas.microsoft.com/office/powerpoint/2010/main" val="155932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779AEBB-DD7A-4E65-9C83-2F5F92360F9E}"/>
              </a:ext>
            </a:extLst>
          </p:cNvPr>
          <p:cNvPicPr>
            <a:picLocks noChangeAspect="1"/>
          </p:cNvPicPr>
          <p:nvPr/>
        </p:nvPicPr>
        <p:blipFill>
          <a:blip r:embed="rId2"/>
          <a:stretch>
            <a:fillRect/>
          </a:stretch>
        </p:blipFill>
        <p:spPr>
          <a:xfrm>
            <a:off x="885824" y="247650"/>
            <a:ext cx="9487721" cy="5210176"/>
          </a:xfrm>
          <a:prstGeom prst="rect">
            <a:avLst/>
          </a:prstGeom>
          <a:ln>
            <a:solidFill>
              <a:schemeClr val="bg2"/>
            </a:solidFill>
          </a:ln>
        </p:spPr>
      </p:pic>
      <p:sp>
        <p:nvSpPr>
          <p:cNvPr id="3" name="ZoneTexte 2">
            <a:extLst>
              <a:ext uri="{FF2B5EF4-FFF2-40B4-BE49-F238E27FC236}">
                <a16:creationId xmlns:a16="http://schemas.microsoft.com/office/drawing/2014/main" id="{87D69D0B-1F30-4F8D-89FF-3771CC27447C}"/>
              </a:ext>
            </a:extLst>
          </p:cNvPr>
          <p:cNvSpPr txBox="1"/>
          <p:nvPr/>
        </p:nvSpPr>
        <p:spPr>
          <a:xfrm>
            <a:off x="3678964" y="5457826"/>
            <a:ext cx="3901440" cy="461665"/>
          </a:xfrm>
          <a:prstGeom prst="rect">
            <a:avLst/>
          </a:prstGeom>
          <a:noFill/>
        </p:spPr>
        <p:txBody>
          <a:bodyPr wrap="square" rtlCol="0">
            <a:spAutoFit/>
          </a:bodyPr>
          <a:lstStyle/>
          <a:p>
            <a:pPr algn="ctr"/>
            <a:r>
              <a:rPr lang="fr-FR" sz="2400"/>
              <a:t>Pytorch tutorial</a:t>
            </a:r>
          </a:p>
        </p:txBody>
      </p:sp>
      <p:sp>
        <p:nvSpPr>
          <p:cNvPr id="4" name="ZoneTexte 3">
            <a:extLst>
              <a:ext uri="{FF2B5EF4-FFF2-40B4-BE49-F238E27FC236}">
                <a16:creationId xmlns:a16="http://schemas.microsoft.com/office/drawing/2014/main" id="{D9FFC4AC-AE25-499A-9233-4DF2C97BD7B3}"/>
              </a:ext>
            </a:extLst>
          </p:cNvPr>
          <p:cNvSpPr txBox="1"/>
          <p:nvPr/>
        </p:nvSpPr>
        <p:spPr>
          <a:xfrm>
            <a:off x="858071" y="6241018"/>
            <a:ext cx="9715500" cy="369332"/>
          </a:xfrm>
          <a:prstGeom prst="rect">
            <a:avLst/>
          </a:prstGeom>
          <a:noFill/>
        </p:spPr>
        <p:txBody>
          <a:bodyPr wrap="square" rtlCol="0">
            <a:spAutoFit/>
          </a:bodyPr>
          <a:lstStyle/>
          <a:p>
            <a:pPr algn="ctr"/>
            <a:r>
              <a:rPr lang="fr-FR" i="1">
                <a:hlinkClick r:id="rId3">
                  <a:extLst>
                    <a:ext uri="{A12FA001-AC4F-418D-AE19-62706E023703}">
                      <ahyp:hlinkClr xmlns:ahyp="http://schemas.microsoft.com/office/drawing/2018/hyperlinkcolor" val="tx"/>
                    </a:ext>
                  </a:extLst>
                </a:hlinkClick>
              </a:rPr>
              <a:t>https://pytorch.org/tutorials/advanced/neural_style_tutorial.html</a:t>
            </a:r>
            <a:endParaRPr lang="fr-FR" i="1"/>
          </a:p>
        </p:txBody>
      </p:sp>
      <p:sp>
        <p:nvSpPr>
          <p:cNvPr id="7" name="Espace réservé du numéro de diapositive 6">
            <a:extLst>
              <a:ext uri="{FF2B5EF4-FFF2-40B4-BE49-F238E27FC236}">
                <a16:creationId xmlns:a16="http://schemas.microsoft.com/office/drawing/2014/main" id="{A6932FC3-CD46-4A21-BBB4-C85FBC90EA60}"/>
              </a:ext>
            </a:extLst>
          </p:cNvPr>
          <p:cNvSpPr>
            <a:spLocks noGrp="1"/>
          </p:cNvSpPr>
          <p:nvPr>
            <p:ph type="sldNum" sz="quarter" idx="12"/>
          </p:nvPr>
        </p:nvSpPr>
        <p:spPr/>
        <p:txBody>
          <a:bodyPr>
            <a:normAutofit lnSpcReduction="10000"/>
          </a:bodyPr>
          <a:lstStyle/>
          <a:p>
            <a:fld id="{81861A81-B643-442A-84B6-4F3479F27C4C}" type="slidenum">
              <a:rPr lang="fr-FR" smtClean="0"/>
              <a:t>5</a:t>
            </a:fld>
            <a:endParaRPr lang="fr-FR"/>
          </a:p>
        </p:txBody>
      </p:sp>
    </p:spTree>
    <p:extLst>
      <p:ext uri="{BB962C8B-B14F-4D97-AF65-F5344CB8AC3E}">
        <p14:creationId xmlns:p14="http://schemas.microsoft.com/office/powerpoint/2010/main" val="396493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2D6195C-5D6E-4EA3-B240-AEE10FE4193F}"/>
              </a:ext>
            </a:extLst>
          </p:cNvPr>
          <p:cNvPicPr>
            <a:picLocks noChangeAspect="1"/>
          </p:cNvPicPr>
          <p:nvPr/>
        </p:nvPicPr>
        <p:blipFill>
          <a:blip r:embed="rId2"/>
          <a:stretch>
            <a:fillRect/>
          </a:stretch>
        </p:blipFill>
        <p:spPr>
          <a:xfrm>
            <a:off x="1069975" y="241300"/>
            <a:ext cx="8858250" cy="1447800"/>
          </a:xfrm>
          <a:prstGeom prst="rect">
            <a:avLst/>
          </a:prstGeom>
        </p:spPr>
      </p:pic>
      <p:sp>
        <p:nvSpPr>
          <p:cNvPr id="3" name="ZoneTexte 2">
            <a:extLst>
              <a:ext uri="{FF2B5EF4-FFF2-40B4-BE49-F238E27FC236}">
                <a16:creationId xmlns:a16="http://schemas.microsoft.com/office/drawing/2014/main" id="{465DBA3F-6602-4CA6-B4B1-3F756231249A}"/>
              </a:ext>
            </a:extLst>
          </p:cNvPr>
          <p:cNvSpPr txBox="1"/>
          <p:nvPr/>
        </p:nvSpPr>
        <p:spPr>
          <a:xfrm>
            <a:off x="2327275" y="5130800"/>
            <a:ext cx="6769100" cy="461665"/>
          </a:xfrm>
          <a:prstGeom prst="rect">
            <a:avLst/>
          </a:prstGeom>
          <a:noFill/>
        </p:spPr>
        <p:txBody>
          <a:bodyPr wrap="square" rtlCol="0">
            <a:spAutoFit/>
          </a:bodyPr>
          <a:lstStyle/>
          <a:p>
            <a:pPr algn="ctr"/>
            <a:r>
              <a:rPr lang="fr-FR" sz="2400"/>
              <a:t>Kaggle notebook</a:t>
            </a:r>
          </a:p>
        </p:txBody>
      </p:sp>
      <p:sp>
        <p:nvSpPr>
          <p:cNvPr id="4" name="ZoneTexte 3">
            <a:extLst>
              <a:ext uri="{FF2B5EF4-FFF2-40B4-BE49-F238E27FC236}">
                <a16:creationId xmlns:a16="http://schemas.microsoft.com/office/drawing/2014/main" id="{30D54D55-E6DF-47A3-8F1F-2F508B12B96C}"/>
              </a:ext>
            </a:extLst>
          </p:cNvPr>
          <p:cNvSpPr txBox="1"/>
          <p:nvPr/>
        </p:nvSpPr>
        <p:spPr>
          <a:xfrm>
            <a:off x="1495425" y="5630565"/>
            <a:ext cx="8432800" cy="646331"/>
          </a:xfrm>
          <a:prstGeom prst="rect">
            <a:avLst/>
          </a:prstGeom>
          <a:noFill/>
        </p:spPr>
        <p:txBody>
          <a:bodyPr wrap="square" rtlCol="0">
            <a:spAutoFit/>
          </a:bodyPr>
          <a:lstStyle/>
          <a:p>
            <a:pPr algn="ctr"/>
            <a:r>
              <a:rPr lang="fr-FR">
                <a:hlinkClick r:id="rId3">
                  <a:extLst>
                    <a:ext uri="{A12FA001-AC4F-418D-AE19-62706E023703}">
                      <ahyp:hlinkClr xmlns:ahyp="http://schemas.microsoft.com/office/drawing/2018/hyperlinkcolor" val="tx"/>
                    </a:ext>
                  </a:extLst>
                </a:hlinkClick>
              </a:rPr>
              <a:t>https://www.kaggle.com/soumya044/artistic-neural-style-transfer-using-pytorch</a:t>
            </a:r>
            <a:endParaRPr lang="fr-FR"/>
          </a:p>
        </p:txBody>
      </p:sp>
      <p:pic>
        <p:nvPicPr>
          <p:cNvPr id="5" name="Image 4">
            <a:extLst>
              <a:ext uri="{FF2B5EF4-FFF2-40B4-BE49-F238E27FC236}">
                <a16:creationId xmlns:a16="http://schemas.microsoft.com/office/drawing/2014/main" id="{CB59C8A8-B214-45CC-BF58-DFCDE3E30E59}"/>
              </a:ext>
            </a:extLst>
          </p:cNvPr>
          <p:cNvPicPr>
            <a:picLocks noChangeAspect="1"/>
          </p:cNvPicPr>
          <p:nvPr/>
        </p:nvPicPr>
        <p:blipFill>
          <a:blip r:embed="rId4"/>
          <a:stretch>
            <a:fillRect/>
          </a:stretch>
        </p:blipFill>
        <p:spPr>
          <a:xfrm>
            <a:off x="1648619" y="1689100"/>
            <a:ext cx="7700962" cy="3347272"/>
          </a:xfrm>
          <a:prstGeom prst="rect">
            <a:avLst/>
          </a:prstGeom>
        </p:spPr>
      </p:pic>
      <p:sp>
        <p:nvSpPr>
          <p:cNvPr id="6" name="Rectangle 5">
            <a:extLst>
              <a:ext uri="{FF2B5EF4-FFF2-40B4-BE49-F238E27FC236}">
                <a16:creationId xmlns:a16="http://schemas.microsoft.com/office/drawing/2014/main" id="{337F299A-8886-4428-A9C8-F794DD188E6D}"/>
              </a:ext>
            </a:extLst>
          </p:cNvPr>
          <p:cNvSpPr/>
          <p:nvPr/>
        </p:nvSpPr>
        <p:spPr>
          <a:xfrm>
            <a:off x="901700" y="94428"/>
            <a:ext cx="9410700" cy="494194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06BA3BAE-5A75-40A4-91B6-AF1E95D0987F}"/>
              </a:ext>
            </a:extLst>
          </p:cNvPr>
          <p:cNvSpPr>
            <a:spLocks noGrp="1"/>
          </p:cNvSpPr>
          <p:nvPr>
            <p:ph type="sldNum" sz="quarter" idx="12"/>
          </p:nvPr>
        </p:nvSpPr>
        <p:spPr/>
        <p:txBody>
          <a:bodyPr>
            <a:normAutofit lnSpcReduction="10000"/>
          </a:bodyPr>
          <a:lstStyle/>
          <a:p>
            <a:fld id="{81861A81-B643-442A-84B6-4F3479F27C4C}" type="slidenum">
              <a:rPr lang="fr-FR" smtClean="0"/>
              <a:t>6</a:t>
            </a:fld>
            <a:endParaRPr lang="fr-FR"/>
          </a:p>
        </p:txBody>
      </p:sp>
    </p:spTree>
    <p:extLst>
      <p:ext uri="{BB962C8B-B14F-4D97-AF65-F5344CB8AC3E}">
        <p14:creationId xmlns:p14="http://schemas.microsoft.com/office/powerpoint/2010/main" val="279325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7</a:t>
            </a:fld>
            <a:endParaRPr lang="fr-FR"/>
          </a:p>
        </p:txBody>
      </p:sp>
      <p:sp>
        <p:nvSpPr>
          <p:cNvPr id="5" name="ZoneTexte 4">
            <a:extLst>
              <a:ext uri="{FF2B5EF4-FFF2-40B4-BE49-F238E27FC236}">
                <a16:creationId xmlns:a16="http://schemas.microsoft.com/office/drawing/2014/main" id="{F15A0A8A-BC47-4227-A298-62CE96816B60}"/>
              </a:ext>
            </a:extLst>
          </p:cNvPr>
          <p:cNvSpPr txBox="1"/>
          <p:nvPr/>
        </p:nvSpPr>
        <p:spPr>
          <a:xfrm>
            <a:off x="662508" y="1448087"/>
            <a:ext cx="10038149" cy="4308872"/>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t>Script to upload images from Instagram (</a:t>
            </a:r>
            <a:r>
              <a:rPr lang="en-US" sz="2000" i="1" err="1"/>
              <a:t>Instaloader</a:t>
            </a:r>
            <a:r>
              <a:rPr lang="en-US" sz="2000" i="1"/>
              <a:t> and </a:t>
            </a:r>
            <a:r>
              <a:rPr lang="fr-FR" sz="2000" i="1" err="1"/>
              <a:t>Fastai</a:t>
            </a:r>
            <a:r>
              <a:rPr lang="fr-FR" sz="2000"/>
              <a:t> </a:t>
            </a:r>
            <a:r>
              <a:rPr lang="en-US" sz="2000"/>
              <a:t>libraries, </a:t>
            </a:r>
            <a:r>
              <a:rPr lang="en-US" sz="2000" i="1" err="1"/>
              <a:t>lillemaville</a:t>
            </a:r>
            <a:r>
              <a:rPr lang="en-US" sz="2000" i="1"/>
              <a:t> Instagram</a:t>
            </a:r>
            <a:r>
              <a:rPr lang="en-US" sz="2000"/>
              <a:t> account)</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Use of Google </a:t>
            </a:r>
            <a:r>
              <a:rPr lang="en-US" sz="2000" err="1"/>
              <a:t>Colab</a:t>
            </a:r>
            <a:r>
              <a:rPr lang="en-US" sz="2000"/>
              <a:t> to harness the power of GPU</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Creation of a Dataset class and a Dataloader class for content images</a:t>
            </a:r>
          </a:p>
          <a:p>
            <a:pPr algn="just"/>
            <a:endParaRPr lang="en-US" sz="2000"/>
          </a:p>
          <a:p>
            <a:pPr marL="285750" indent="-285750" algn="just">
              <a:buFont typeface="Wingdings" panose="05000000000000000000" pitchFamily="2" charset="2"/>
              <a:buChar char="Ø"/>
            </a:pPr>
            <a:r>
              <a:rPr lang="en-US" sz="2000"/>
              <a:t>Creation of a class for the model used</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Script to be able to test different styles on a given image and save all the generated images in a same folder</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fr-FR"/>
          </a:p>
        </p:txBody>
      </p:sp>
      <p:sp>
        <p:nvSpPr>
          <p:cNvPr id="6" name="ZoneTexte 5">
            <a:extLst>
              <a:ext uri="{FF2B5EF4-FFF2-40B4-BE49-F238E27FC236}">
                <a16:creationId xmlns:a16="http://schemas.microsoft.com/office/drawing/2014/main" id="{E1BB10E9-2714-46E2-9DAB-AFD8F14B279B}"/>
              </a:ext>
            </a:extLst>
          </p:cNvPr>
          <p:cNvSpPr txBox="1"/>
          <p:nvPr/>
        </p:nvSpPr>
        <p:spPr>
          <a:xfrm>
            <a:off x="3336979" y="396072"/>
            <a:ext cx="4966635" cy="800219"/>
          </a:xfrm>
          <a:prstGeom prst="rect">
            <a:avLst/>
          </a:prstGeom>
          <a:noFill/>
        </p:spPr>
        <p:txBody>
          <a:bodyPr wrap="square" rtlCol="0">
            <a:spAutoFit/>
          </a:bodyPr>
          <a:lstStyle/>
          <a:p>
            <a:pPr algn="ctr"/>
            <a:r>
              <a:rPr lang="fr-FR" sz="2800" b="1"/>
              <a:t>That we have changed</a:t>
            </a:r>
          </a:p>
          <a:p>
            <a:endParaRPr lang="fr-FR"/>
          </a:p>
        </p:txBody>
      </p:sp>
    </p:spTree>
    <p:extLst>
      <p:ext uri="{BB962C8B-B14F-4D97-AF65-F5344CB8AC3E}">
        <p14:creationId xmlns:p14="http://schemas.microsoft.com/office/powerpoint/2010/main" val="279381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8</a:t>
            </a:fld>
            <a:endParaRPr lang="fr-FR"/>
          </a:p>
        </p:txBody>
      </p:sp>
      <p:sp>
        <p:nvSpPr>
          <p:cNvPr id="5" name="ZoneTexte 4">
            <a:extLst>
              <a:ext uri="{FF2B5EF4-FFF2-40B4-BE49-F238E27FC236}">
                <a16:creationId xmlns:a16="http://schemas.microsoft.com/office/drawing/2014/main" id="{F15A0A8A-BC47-4227-A298-62CE96816B60}"/>
              </a:ext>
            </a:extLst>
          </p:cNvPr>
          <p:cNvSpPr txBox="1"/>
          <p:nvPr/>
        </p:nvSpPr>
        <p:spPr>
          <a:xfrm>
            <a:off x="662508" y="1448087"/>
            <a:ext cx="10038149" cy="4401205"/>
          </a:xfrm>
          <a:prstGeom prst="rect">
            <a:avLst/>
          </a:prstGeom>
          <a:noFill/>
        </p:spPr>
        <p:txBody>
          <a:bodyPr wrap="square" rtlCol="0" anchor="t">
            <a:spAutoFit/>
          </a:bodyPr>
          <a:lstStyle/>
          <a:p>
            <a:pPr marL="285750" indent="-285750" algn="just">
              <a:buFont typeface="Wingdings" panose="05000000000000000000" pitchFamily="2" charset="2"/>
              <a:buChar char="Ø"/>
            </a:pPr>
            <a:r>
              <a:rPr lang="en-US" sz="2000"/>
              <a:t>Tests of different models (VGG16, VGG19, Resnet50)</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Variations in the weights applied to style and content for the calculation of the total loss</a:t>
            </a:r>
          </a:p>
          <a:p>
            <a:pPr marL="285750" indent="-285750" algn="just">
              <a:buFont typeface="Wingdings" panose="05000000000000000000" pitchFamily="2" charset="2"/>
              <a:buChar char="Ø"/>
            </a:pPr>
            <a:endParaRPr lang="en-US" sz="2000"/>
          </a:p>
          <a:p>
            <a:pPr marL="285750" indent="-285750" algn="just">
              <a:buFont typeface="Wingdings" panose="05000000000000000000" pitchFamily="2" charset="2"/>
              <a:buChar char="Ø"/>
            </a:pPr>
            <a:r>
              <a:rPr lang="en-US" sz="2000"/>
              <a:t>Variations on the number of epochs and on the learning rate</a:t>
            </a:r>
          </a:p>
          <a:p>
            <a:pPr algn="just"/>
            <a:endParaRPr lang="en-US" sz="2000"/>
          </a:p>
          <a:p>
            <a:pPr algn="just">
              <a:buFont typeface="Wingdings" panose="05000000000000000000" pitchFamily="2" charset="2"/>
            </a:pPr>
            <a:endParaRPr lang="en-US" sz="2000"/>
          </a:p>
          <a:p>
            <a:pPr algn="ctr"/>
            <a:r>
              <a:rPr lang="en-US" sz="2000"/>
              <a:t>Controlled parameters:</a:t>
            </a:r>
          </a:p>
          <a:p>
            <a:pPr algn="ctr"/>
            <a:r>
              <a:rPr lang="en-US" sz="2000"/>
              <a:t>Model : VGG19</a:t>
            </a:r>
          </a:p>
          <a:p>
            <a:pPr algn="ctr"/>
            <a:r>
              <a:rPr lang="en-US" sz="2000"/>
              <a:t>Alpha(content) = 1; Beta(style) = 1e9</a:t>
            </a:r>
          </a:p>
          <a:p>
            <a:pPr algn="ctr"/>
            <a:r>
              <a:rPr lang="en-US" sz="2000"/>
              <a:t>EPOCHS = 2000</a:t>
            </a:r>
          </a:p>
          <a:p>
            <a:pPr algn="ctr"/>
            <a:r>
              <a:rPr lang="en-US" sz="2000"/>
              <a:t>Learning Rate = 0.003</a:t>
            </a:r>
          </a:p>
          <a:p>
            <a:pPr algn="just"/>
            <a:endParaRPr lang="en-US" sz="2000"/>
          </a:p>
        </p:txBody>
      </p:sp>
      <p:sp>
        <p:nvSpPr>
          <p:cNvPr id="6" name="ZoneTexte 5">
            <a:extLst>
              <a:ext uri="{FF2B5EF4-FFF2-40B4-BE49-F238E27FC236}">
                <a16:creationId xmlns:a16="http://schemas.microsoft.com/office/drawing/2014/main" id="{E1BB10E9-2714-46E2-9DAB-AFD8F14B279B}"/>
              </a:ext>
            </a:extLst>
          </p:cNvPr>
          <p:cNvSpPr txBox="1"/>
          <p:nvPr/>
        </p:nvSpPr>
        <p:spPr>
          <a:xfrm>
            <a:off x="3336979" y="396072"/>
            <a:ext cx="4966635" cy="523220"/>
          </a:xfrm>
          <a:prstGeom prst="rect">
            <a:avLst/>
          </a:prstGeom>
          <a:noFill/>
        </p:spPr>
        <p:txBody>
          <a:bodyPr wrap="square" rtlCol="0" anchor="t">
            <a:spAutoFit/>
          </a:bodyPr>
          <a:lstStyle/>
          <a:p>
            <a:pPr algn="ctr"/>
            <a:r>
              <a:rPr lang="en-US" sz="2800" b="1"/>
              <a:t>Test performs</a:t>
            </a:r>
            <a:endParaRPr lang="fr-FR" sz="2800" b="1"/>
          </a:p>
        </p:txBody>
      </p:sp>
    </p:spTree>
    <p:extLst>
      <p:ext uri="{BB962C8B-B14F-4D97-AF65-F5344CB8AC3E}">
        <p14:creationId xmlns:p14="http://schemas.microsoft.com/office/powerpoint/2010/main" val="244938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38344E5-56FB-4AC4-8EBA-1352A9E6BE25}"/>
              </a:ext>
            </a:extLst>
          </p:cNvPr>
          <p:cNvSpPr>
            <a:spLocks noGrp="1"/>
          </p:cNvSpPr>
          <p:nvPr>
            <p:ph type="sldNum" sz="quarter" idx="12"/>
          </p:nvPr>
        </p:nvSpPr>
        <p:spPr/>
        <p:txBody>
          <a:bodyPr>
            <a:normAutofit lnSpcReduction="10000"/>
          </a:bodyPr>
          <a:lstStyle/>
          <a:p>
            <a:fld id="{81861A81-B643-442A-84B6-4F3479F27C4C}" type="slidenum">
              <a:rPr lang="fr-FR" smtClean="0"/>
              <a:t>9</a:t>
            </a:fld>
            <a:endParaRPr lang="fr-FR"/>
          </a:p>
        </p:txBody>
      </p:sp>
      <p:sp>
        <p:nvSpPr>
          <p:cNvPr id="6" name="ZoneTexte 5">
            <a:extLst>
              <a:ext uri="{FF2B5EF4-FFF2-40B4-BE49-F238E27FC236}">
                <a16:creationId xmlns:a16="http://schemas.microsoft.com/office/drawing/2014/main" id="{E1BB10E9-2714-46E2-9DAB-AFD8F14B279B}"/>
              </a:ext>
            </a:extLst>
          </p:cNvPr>
          <p:cNvSpPr txBox="1"/>
          <p:nvPr/>
        </p:nvSpPr>
        <p:spPr>
          <a:xfrm>
            <a:off x="3293847" y="130091"/>
            <a:ext cx="4966635" cy="523220"/>
          </a:xfrm>
          <a:prstGeom prst="rect">
            <a:avLst/>
          </a:prstGeom>
          <a:noFill/>
        </p:spPr>
        <p:txBody>
          <a:bodyPr wrap="square" rtlCol="0" anchor="t">
            <a:spAutoFit/>
          </a:bodyPr>
          <a:lstStyle/>
          <a:p>
            <a:pPr algn="ctr"/>
            <a:r>
              <a:rPr lang="en-US" sz="2800" b="1">
                <a:ea typeface="+mn-lt"/>
                <a:cs typeface="+mn-lt"/>
              </a:rPr>
              <a:t>Different models</a:t>
            </a:r>
            <a:endParaRPr lang="zh-CN" altLang="en-US" b="1">
              <a:ea typeface="宋体"/>
            </a:endParaRPr>
          </a:p>
        </p:txBody>
      </p:sp>
      <p:pic>
        <p:nvPicPr>
          <p:cNvPr id="7" name="图片 7" descr="图片包含 覆盖, 树, 黄色, 狗&#10;&#10;已生成极高可信度的说明">
            <a:extLst>
              <a:ext uri="{FF2B5EF4-FFF2-40B4-BE49-F238E27FC236}">
                <a16:creationId xmlns:a16="http://schemas.microsoft.com/office/drawing/2014/main" id="{7C6A4451-7AD7-4200-98C4-F95FD2C4EECF}"/>
              </a:ext>
            </a:extLst>
          </p:cNvPr>
          <p:cNvPicPr>
            <a:picLocks noChangeAspect="1"/>
          </p:cNvPicPr>
          <p:nvPr/>
        </p:nvPicPr>
        <p:blipFill>
          <a:blip r:embed="rId3"/>
          <a:stretch>
            <a:fillRect/>
          </a:stretch>
        </p:blipFill>
        <p:spPr>
          <a:xfrm>
            <a:off x="7908908" y="832772"/>
            <a:ext cx="2743200" cy="2743200"/>
          </a:xfrm>
          <a:prstGeom prst="rect">
            <a:avLst/>
          </a:prstGeom>
        </p:spPr>
      </p:pic>
      <p:pic>
        <p:nvPicPr>
          <p:cNvPr id="9" name="图片 9" descr="VGG19">
            <a:extLst>
              <a:ext uri="{FF2B5EF4-FFF2-40B4-BE49-F238E27FC236}">
                <a16:creationId xmlns:a16="http://schemas.microsoft.com/office/drawing/2014/main" id="{BD881947-C546-4841-814C-6F54FA127685}"/>
              </a:ext>
            </a:extLst>
          </p:cNvPr>
          <p:cNvPicPr>
            <a:picLocks noChangeAspect="1"/>
          </p:cNvPicPr>
          <p:nvPr/>
        </p:nvPicPr>
        <p:blipFill>
          <a:blip r:embed="rId4"/>
          <a:stretch>
            <a:fillRect/>
          </a:stretch>
        </p:blipFill>
        <p:spPr>
          <a:xfrm>
            <a:off x="4867530" y="832772"/>
            <a:ext cx="2743200" cy="2743200"/>
          </a:xfrm>
          <a:prstGeom prst="rect">
            <a:avLst/>
          </a:prstGeom>
        </p:spPr>
      </p:pic>
      <p:pic>
        <p:nvPicPr>
          <p:cNvPr id="11" name="图片 11" descr="图片包含 游戏机&#10;&#10;已生成极高可信度的说明">
            <a:extLst>
              <a:ext uri="{FF2B5EF4-FFF2-40B4-BE49-F238E27FC236}">
                <a16:creationId xmlns:a16="http://schemas.microsoft.com/office/drawing/2014/main" id="{2D6F831C-3A6E-4235-98F2-096664325900}"/>
              </a:ext>
            </a:extLst>
          </p:cNvPr>
          <p:cNvPicPr>
            <a:picLocks noChangeAspect="1"/>
          </p:cNvPicPr>
          <p:nvPr/>
        </p:nvPicPr>
        <p:blipFill>
          <a:blip r:embed="rId5"/>
          <a:stretch>
            <a:fillRect/>
          </a:stretch>
        </p:blipFill>
        <p:spPr>
          <a:xfrm>
            <a:off x="720436" y="4550827"/>
            <a:ext cx="2743200" cy="1844802"/>
          </a:xfrm>
          <a:prstGeom prst="rect">
            <a:avLst/>
          </a:prstGeom>
        </p:spPr>
      </p:pic>
      <p:pic>
        <p:nvPicPr>
          <p:cNvPr id="13" name="图片 13" descr="树林间的小路&#10;&#10;已生成高可信度的说明">
            <a:extLst>
              <a:ext uri="{FF2B5EF4-FFF2-40B4-BE49-F238E27FC236}">
                <a16:creationId xmlns:a16="http://schemas.microsoft.com/office/drawing/2014/main" id="{E1FBF030-D65F-4C52-BA40-F33788BB725A}"/>
              </a:ext>
            </a:extLst>
          </p:cNvPr>
          <p:cNvPicPr>
            <a:picLocks noChangeAspect="1"/>
          </p:cNvPicPr>
          <p:nvPr/>
        </p:nvPicPr>
        <p:blipFill>
          <a:blip r:embed="rId6"/>
          <a:stretch>
            <a:fillRect/>
          </a:stretch>
        </p:blipFill>
        <p:spPr>
          <a:xfrm>
            <a:off x="720436" y="682461"/>
            <a:ext cx="2743200" cy="2743200"/>
          </a:xfrm>
          <a:prstGeom prst="rect">
            <a:avLst/>
          </a:prstGeom>
        </p:spPr>
      </p:pic>
      <p:cxnSp>
        <p:nvCxnSpPr>
          <p:cNvPr id="17" name="Connecteur droit 10">
            <a:extLst>
              <a:ext uri="{FF2B5EF4-FFF2-40B4-BE49-F238E27FC236}">
                <a16:creationId xmlns:a16="http://schemas.microsoft.com/office/drawing/2014/main" id="{0BD1D9A7-5AE5-489E-9680-47606171FCEB}"/>
              </a:ext>
            </a:extLst>
          </p:cNvPr>
          <p:cNvCxnSpPr/>
          <p:nvPr/>
        </p:nvCxnSpPr>
        <p:spPr>
          <a:xfrm>
            <a:off x="2024176" y="3718244"/>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1">
            <a:extLst>
              <a:ext uri="{FF2B5EF4-FFF2-40B4-BE49-F238E27FC236}">
                <a16:creationId xmlns:a16="http://schemas.microsoft.com/office/drawing/2014/main" id="{E825EE76-1B6E-4F33-B680-B1B7CEE739C3}"/>
              </a:ext>
            </a:extLst>
          </p:cNvPr>
          <p:cNvCxnSpPr>
            <a:cxnSpLocks/>
          </p:cNvCxnSpPr>
          <p:nvPr/>
        </p:nvCxnSpPr>
        <p:spPr>
          <a:xfrm rot="16200000">
            <a:off x="2024176" y="3719705"/>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12">
            <a:extLst>
              <a:ext uri="{FF2B5EF4-FFF2-40B4-BE49-F238E27FC236}">
                <a16:creationId xmlns:a16="http://schemas.microsoft.com/office/drawing/2014/main" id="{38C02454-6A85-4ACF-A207-5B8EF7E606C5}"/>
              </a:ext>
            </a:extLst>
          </p:cNvPr>
          <p:cNvCxnSpPr>
            <a:cxnSpLocks/>
          </p:cNvCxnSpPr>
          <p:nvPr/>
        </p:nvCxnSpPr>
        <p:spPr>
          <a:xfrm rot="16200000">
            <a:off x="4003430" y="3497047"/>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13">
            <a:extLst>
              <a:ext uri="{FF2B5EF4-FFF2-40B4-BE49-F238E27FC236}">
                <a16:creationId xmlns:a16="http://schemas.microsoft.com/office/drawing/2014/main" id="{9836B835-CEB0-4E36-89BC-EE337792E7B7}"/>
              </a:ext>
            </a:extLst>
          </p:cNvPr>
          <p:cNvCxnSpPr>
            <a:cxnSpLocks/>
          </p:cNvCxnSpPr>
          <p:nvPr/>
        </p:nvCxnSpPr>
        <p:spPr>
          <a:xfrm rot="16200000">
            <a:off x="4003430" y="3737011"/>
            <a:ext cx="0" cy="5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175670B-9A26-454E-B10D-C4793473F077}"/>
              </a:ext>
            </a:extLst>
          </p:cNvPr>
          <p:cNvSpPr txBox="1"/>
          <p:nvPr/>
        </p:nvSpPr>
        <p:spPr>
          <a:xfrm>
            <a:off x="5590558" y="525148"/>
            <a:ext cx="1010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hlinkClick r:id="rId7"/>
              </a:rPr>
              <a:t>VGG16</a:t>
            </a:r>
            <a:endParaRPr lang="zh-CN" altLang="en-US">
              <a:ea typeface="宋体"/>
            </a:endParaRPr>
          </a:p>
        </p:txBody>
      </p:sp>
      <p:sp>
        <p:nvSpPr>
          <p:cNvPr id="5" name="文本框 4">
            <a:extLst>
              <a:ext uri="{FF2B5EF4-FFF2-40B4-BE49-F238E27FC236}">
                <a16:creationId xmlns:a16="http://schemas.microsoft.com/office/drawing/2014/main" id="{11A3DA57-6A9B-44B5-9B3F-DF9E28EC6EF4}"/>
              </a:ext>
            </a:extLst>
          </p:cNvPr>
          <p:cNvSpPr txBox="1"/>
          <p:nvPr/>
        </p:nvSpPr>
        <p:spPr>
          <a:xfrm>
            <a:off x="8728364" y="5121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hlinkClick r:id="rId8"/>
              </a:rPr>
              <a:t>VGG19</a:t>
            </a:r>
            <a:endParaRPr lang="zh-CN"/>
          </a:p>
        </p:txBody>
      </p:sp>
      <p:sp>
        <p:nvSpPr>
          <p:cNvPr id="8" name="文本框 7">
            <a:extLst>
              <a:ext uri="{FF2B5EF4-FFF2-40B4-BE49-F238E27FC236}">
                <a16:creationId xmlns:a16="http://schemas.microsoft.com/office/drawing/2014/main" id="{F8763B8A-9101-44C5-A855-40753B8F7C99}"/>
              </a:ext>
            </a:extLst>
          </p:cNvPr>
          <p:cNvSpPr txBox="1"/>
          <p:nvPr/>
        </p:nvSpPr>
        <p:spPr>
          <a:xfrm>
            <a:off x="7242137" y="64032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hlinkClick r:id="rId9"/>
              </a:rPr>
              <a:t>ResNet50</a:t>
            </a:r>
            <a:endParaRPr lang="zh-CN"/>
          </a:p>
        </p:txBody>
      </p:sp>
      <p:pic>
        <p:nvPicPr>
          <p:cNvPr id="1027" name="Picture 3">
            <a:extLst>
              <a:ext uri="{FF2B5EF4-FFF2-40B4-BE49-F238E27FC236}">
                <a16:creationId xmlns:a16="http://schemas.microsoft.com/office/drawing/2014/main" id="{FA4418D7-DD20-4F1E-8EFD-011ADBC75B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503" t="37630" r="6605" b="2718"/>
          <a:stretch/>
        </p:blipFill>
        <p:spPr bwMode="auto">
          <a:xfrm>
            <a:off x="6465512" y="3670855"/>
            <a:ext cx="277244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6611"/>
      </p:ext>
    </p:extLst>
  </p:cSld>
  <p:clrMapOvr>
    <a:masterClrMapping/>
  </p:clrMapOvr>
</p:sld>
</file>

<file path=ppt/theme/theme1.xml><?xml version="1.0" encoding="utf-8"?>
<a:theme xmlns:a="http://schemas.openxmlformats.org/drawingml/2006/main" name="Vue">
  <a:themeElements>
    <a:clrScheme name="Vue">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EAD679B5743D449E0C635168E36CE9" ma:contentTypeVersion="8" ma:contentTypeDescription="Crée un document." ma:contentTypeScope="" ma:versionID="ce2dd7e50a53a0818c03456af45db166">
  <xsd:schema xmlns:xsd="http://www.w3.org/2001/XMLSchema" xmlns:xs="http://www.w3.org/2001/XMLSchema" xmlns:p="http://schemas.microsoft.com/office/2006/metadata/properties" xmlns:ns3="f1daa2b9-b696-42cf-9d3b-37b112dee71a" xmlns:ns4="c851d3a2-524b-4329-a6f6-64a687edd1f8" targetNamespace="http://schemas.microsoft.com/office/2006/metadata/properties" ma:root="true" ma:fieldsID="785759e6949a73e50b298c4cb4139ef3" ns3:_="" ns4:_="">
    <xsd:import namespace="f1daa2b9-b696-42cf-9d3b-37b112dee71a"/>
    <xsd:import namespace="c851d3a2-524b-4329-a6f6-64a687edd1f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daa2b9-b696-42cf-9d3b-37b112dee7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51d3a2-524b-4329-a6f6-64a687edd1f8" elementFormDefault="qualified">
    <xsd:import namespace="http://schemas.microsoft.com/office/2006/documentManagement/types"/>
    <xsd:import namespace="http://schemas.microsoft.com/office/infopath/2007/PartnerControls"/>
    <xsd:element name="SharedWithUsers" ma:index="13"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Partagé avec détails" ma:internalName="SharedWithDetails" ma:readOnly="true">
      <xsd:simpleType>
        <xsd:restriction base="dms:Note">
          <xsd:maxLength value="255"/>
        </xsd:restriction>
      </xsd:simpleType>
    </xsd:element>
    <xsd:element name="SharingHintHash" ma:index="15"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1E596E-86E4-4B9E-863B-E2622CE757AB}">
  <ds:schemaRefs>
    <ds:schemaRef ds:uri="http://schemas.microsoft.com/office/2006/documentManagement/types"/>
    <ds:schemaRef ds:uri="http://schemas.microsoft.com/office/infopath/2007/PartnerControls"/>
    <ds:schemaRef ds:uri="http://purl.org/dc/terms/"/>
    <ds:schemaRef ds:uri="f1daa2b9-b696-42cf-9d3b-37b112dee71a"/>
    <ds:schemaRef ds:uri="http://schemas.openxmlformats.org/package/2006/metadata/core-properties"/>
    <ds:schemaRef ds:uri="http://schemas.microsoft.com/office/2006/metadata/properties"/>
    <ds:schemaRef ds:uri="http://purl.org/dc/elements/1.1/"/>
    <ds:schemaRef ds:uri="http://purl.org/dc/dcmitype/"/>
    <ds:schemaRef ds:uri="c851d3a2-524b-4329-a6f6-64a687edd1f8"/>
    <ds:schemaRef ds:uri="http://www.w3.org/XML/1998/namespace"/>
  </ds:schemaRefs>
</ds:datastoreItem>
</file>

<file path=customXml/itemProps2.xml><?xml version="1.0" encoding="utf-8"?>
<ds:datastoreItem xmlns:ds="http://schemas.openxmlformats.org/officeDocument/2006/customXml" ds:itemID="{BD3E441A-FAEE-412F-82AE-32336C48386F}">
  <ds:schemaRefs>
    <ds:schemaRef ds:uri="http://schemas.microsoft.com/sharepoint/v3/contenttype/forms"/>
  </ds:schemaRefs>
</ds:datastoreItem>
</file>

<file path=customXml/itemProps3.xml><?xml version="1.0" encoding="utf-8"?>
<ds:datastoreItem xmlns:ds="http://schemas.openxmlformats.org/officeDocument/2006/customXml" ds:itemID="{6652205C-BE18-42A8-8458-A9272BB0299B}">
  <ds:schemaRefs>
    <ds:schemaRef ds:uri="c851d3a2-524b-4329-a6f6-64a687edd1f8"/>
    <ds:schemaRef ds:uri="f1daa2b9-b696-42cf-9d3b-37b112dee7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535</Words>
  <Application>Microsoft Office PowerPoint</Application>
  <PresentationFormat>Grand écran</PresentationFormat>
  <Paragraphs>117</Paragraphs>
  <Slides>33</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Arial</vt:lpstr>
      <vt:lpstr>Calibri</vt:lpstr>
      <vt:lpstr>Century Schoolbook</vt:lpstr>
      <vt:lpstr>inherit</vt:lpstr>
      <vt:lpstr>Wingdings</vt:lpstr>
      <vt:lpstr>Wingdings 2</vt:lpstr>
      <vt:lpstr>Vue</vt:lpstr>
      <vt:lpstr>Style transfer project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transfer project</dc:title>
  <dc:creator>Clara BOMY</dc:creator>
  <cp:lastModifiedBy>Clara BOMY</cp:lastModifiedBy>
  <cp:revision>1</cp:revision>
  <dcterms:created xsi:type="dcterms:W3CDTF">2020-02-16T11:05:08Z</dcterms:created>
  <dcterms:modified xsi:type="dcterms:W3CDTF">2020-02-18T14:45:33Z</dcterms:modified>
</cp:coreProperties>
</file>